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753600" cy="7315200"/>
  <p:notesSz cx="6858000" cy="9144000"/>
  <p:embeddedFontLst>
    <p:embeddedFont>
      <p:font typeface="Open Sans Bold" charset="1" panose="020B0806030504020204"/>
      <p:regular r:id="rId42"/>
    </p:embeddedFont>
    <p:embeddedFont>
      <p:font typeface="Arial Bold" charset="1" panose="020B0802020202020204"/>
      <p:regular r:id="rId43"/>
    </p:embeddedFont>
    <p:embeddedFont>
      <p:font typeface="Arial" charset="1" panose="020B050202020202020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png" Type="http://schemas.openxmlformats.org/officeDocument/2006/relationships/image"/><Relationship Id="rId12" Target="../media/image67.png" Type="http://schemas.openxmlformats.org/officeDocument/2006/relationships/image"/><Relationship Id="rId13" Target="../media/image12.png" Type="http://schemas.openxmlformats.org/officeDocument/2006/relationships/image"/><Relationship Id="rId14" Target="../media/image31.png" Type="http://schemas.openxmlformats.org/officeDocument/2006/relationships/image"/><Relationship Id="rId15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63.png" Type="http://schemas.openxmlformats.org/officeDocument/2006/relationships/image"/><Relationship Id="rId9" Target="../media/image6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8.png" Type="http://schemas.openxmlformats.org/officeDocument/2006/relationships/image"/><Relationship Id="rId11" Target="../media/image69.png" Type="http://schemas.openxmlformats.org/officeDocument/2006/relationships/image"/><Relationship Id="rId12" Target="../media/image70.png" Type="http://schemas.openxmlformats.org/officeDocument/2006/relationships/image"/><Relationship Id="rId13" Target="../media/image71.png" Type="http://schemas.openxmlformats.org/officeDocument/2006/relationships/image"/><Relationship Id="rId14" Target="../media/image72.png" Type="http://schemas.openxmlformats.org/officeDocument/2006/relationships/image"/><Relationship Id="rId15" Target="../media/image73.png" Type="http://schemas.openxmlformats.org/officeDocument/2006/relationships/image"/><Relationship Id="rId16" Target="../media/image74.png" Type="http://schemas.openxmlformats.org/officeDocument/2006/relationships/image"/><Relationship Id="rId17" Target="../media/image15.png" Type="http://schemas.openxmlformats.org/officeDocument/2006/relationships/image"/><Relationship Id="rId18" Target="../media/image17.png" Type="http://schemas.openxmlformats.org/officeDocument/2006/relationships/image"/><Relationship Id="rId19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png" Type="http://schemas.openxmlformats.org/officeDocument/2006/relationships/image"/><Relationship Id="rId12" Target="../media/image77.png" Type="http://schemas.openxmlformats.org/officeDocument/2006/relationships/image"/><Relationship Id="rId13" Target="../media/image78.png" Type="http://schemas.openxmlformats.org/officeDocument/2006/relationships/image"/><Relationship Id="rId14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11" Target="../media/image81.png" Type="http://schemas.openxmlformats.org/officeDocument/2006/relationships/image"/><Relationship Id="rId12" Target="../media/image82.png" Type="http://schemas.openxmlformats.org/officeDocument/2006/relationships/image"/><Relationship Id="rId13" Target="../media/image83.png" Type="http://schemas.openxmlformats.org/officeDocument/2006/relationships/image"/><Relationship Id="rId14" Target="../media/image84.png" Type="http://schemas.openxmlformats.org/officeDocument/2006/relationships/image"/><Relationship Id="rId15" Target="../media/image85.png" Type="http://schemas.openxmlformats.org/officeDocument/2006/relationships/image"/><Relationship Id="rId16" Target="../media/image86.png" Type="http://schemas.openxmlformats.org/officeDocument/2006/relationships/image"/><Relationship Id="rId17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7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8.png" Type="http://schemas.openxmlformats.org/officeDocument/2006/relationships/image"/><Relationship Id="rId11" Target="../media/image89.png" Type="http://schemas.openxmlformats.org/officeDocument/2006/relationships/image"/><Relationship Id="rId12" Target="../media/image85.png" Type="http://schemas.openxmlformats.org/officeDocument/2006/relationships/image"/><Relationship Id="rId13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1.png" Type="http://schemas.openxmlformats.org/officeDocument/2006/relationships/image"/><Relationship Id="rId11" Target="../media/image92.png" Type="http://schemas.openxmlformats.org/officeDocument/2006/relationships/image"/><Relationship Id="rId12" Target="../media/image93.png" Type="http://schemas.openxmlformats.org/officeDocument/2006/relationships/image"/><Relationship Id="rId13" Target="../media/image94.png" Type="http://schemas.openxmlformats.org/officeDocument/2006/relationships/image"/><Relationship Id="rId14" Target="../media/image8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9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6.png" Type="http://schemas.openxmlformats.org/officeDocument/2006/relationships/image"/><Relationship Id="rId11" Target="../media/image97.png" Type="http://schemas.openxmlformats.org/officeDocument/2006/relationships/image"/><Relationship Id="rId12" Target="../media/image98.png" Type="http://schemas.openxmlformats.org/officeDocument/2006/relationships/image"/><Relationship Id="rId13" Target="../media/image9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9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5.png" Type="http://schemas.openxmlformats.org/officeDocument/2006/relationships/image"/><Relationship Id="rId11" Target="../media/image96.png" Type="http://schemas.openxmlformats.org/officeDocument/2006/relationships/image"/><Relationship Id="rId12" Target="../media/image101.png" Type="http://schemas.openxmlformats.org/officeDocument/2006/relationships/image"/><Relationship Id="rId13" Target="../media/image10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0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4.png" Type="http://schemas.openxmlformats.org/officeDocument/2006/relationships/image"/><Relationship Id="rId11" Target="../media/image85.png" Type="http://schemas.openxmlformats.org/officeDocument/2006/relationships/image"/><Relationship Id="rId12" Target="../media/image105.png" Type="http://schemas.openxmlformats.org/officeDocument/2006/relationships/image"/><Relationship Id="rId13" Target="../media/image106.png" Type="http://schemas.openxmlformats.org/officeDocument/2006/relationships/image"/><Relationship Id="rId14" Target="../media/image107.png" Type="http://schemas.openxmlformats.org/officeDocument/2006/relationships/image"/><Relationship Id="rId15" Target="../media/image108.png" Type="http://schemas.openxmlformats.org/officeDocument/2006/relationships/image"/><Relationship Id="rId16" Target="../media/image10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0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2.png" Type="http://schemas.openxmlformats.org/officeDocument/2006/relationships/image"/><Relationship Id="rId11" Target="../media/image113.png" Type="http://schemas.openxmlformats.org/officeDocument/2006/relationships/image"/><Relationship Id="rId12" Target="../media/image114.png" Type="http://schemas.openxmlformats.org/officeDocument/2006/relationships/image"/><Relationship Id="rId13" Target="../media/image115.png" Type="http://schemas.openxmlformats.org/officeDocument/2006/relationships/image"/><Relationship Id="rId14" Target="../media/image116.png" Type="http://schemas.openxmlformats.org/officeDocument/2006/relationships/image"/><Relationship Id="rId15" Target="../media/image117.png" Type="http://schemas.openxmlformats.org/officeDocument/2006/relationships/image"/><Relationship Id="rId16" Target="../media/image118.png" Type="http://schemas.openxmlformats.org/officeDocument/2006/relationships/image"/><Relationship Id="rId17" Target="../media/image119.png" Type="http://schemas.openxmlformats.org/officeDocument/2006/relationships/image"/><Relationship Id="rId18" Target="../media/image120.png" Type="http://schemas.openxmlformats.org/officeDocument/2006/relationships/image"/><Relationship Id="rId19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0.png" Type="http://schemas.openxmlformats.org/officeDocument/2006/relationships/image"/><Relationship Id="rId9" Target="../media/image1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1.png" Type="http://schemas.openxmlformats.org/officeDocument/2006/relationships/image"/><Relationship Id="rId11" Target="../media/image121.png" Type="http://schemas.openxmlformats.org/officeDocument/2006/relationships/image"/><Relationship Id="rId12" Target="../media/image122.png" Type="http://schemas.openxmlformats.org/officeDocument/2006/relationships/image"/><Relationship Id="rId13" Target="../media/image47.jpeg" Type="http://schemas.openxmlformats.org/officeDocument/2006/relationships/image"/><Relationship Id="rId14" Target="../media/image123.png" Type="http://schemas.openxmlformats.org/officeDocument/2006/relationships/image"/><Relationship Id="rId15" Target="../media/image124.png" Type="http://schemas.openxmlformats.org/officeDocument/2006/relationships/image"/><Relationship Id="rId16" Target="../media/image12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1.png" Type="http://schemas.openxmlformats.org/officeDocument/2006/relationships/image"/><Relationship Id="rId11" Target="../media/image126.png" Type="http://schemas.openxmlformats.org/officeDocument/2006/relationships/image"/><Relationship Id="rId12" Target="../media/image120.png" Type="http://schemas.openxmlformats.org/officeDocument/2006/relationships/image"/><Relationship Id="rId13" Target="../media/image127.png" Type="http://schemas.openxmlformats.org/officeDocument/2006/relationships/image"/><Relationship Id="rId14" Target="../media/image128.png" Type="http://schemas.openxmlformats.org/officeDocument/2006/relationships/image"/><Relationship Id="rId15" Target="../media/image129.png" Type="http://schemas.openxmlformats.org/officeDocument/2006/relationships/image"/><Relationship Id="rId16" Target="../media/image13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1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2.png" Type="http://schemas.openxmlformats.org/officeDocument/2006/relationships/image"/><Relationship Id="rId11" Target="../media/image133.png" Type="http://schemas.openxmlformats.org/officeDocument/2006/relationships/image"/><Relationship Id="rId12" Target="../media/image134.png" Type="http://schemas.openxmlformats.org/officeDocument/2006/relationships/image"/><Relationship Id="rId13" Target="../media/image135.png" Type="http://schemas.openxmlformats.org/officeDocument/2006/relationships/image"/><Relationship Id="rId14" Target="../media/image136.png" Type="http://schemas.openxmlformats.org/officeDocument/2006/relationships/image"/><Relationship Id="rId15" Target="../media/image111.png" Type="http://schemas.openxmlformats.org/officeDocument/2006/relationships/image"/><Relationship Id="rId16" Target="../media/image137.png" Type="http://schemas.openxmlformats.org/officeDocument/2006/relationships/image"/><Relationship Id="rId17" Target="../media/image13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3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0.png" Type="http://schemas.openxmlformats.org/officeDocument/2006/relationships/image"/><Relationship Id="rId11" Target="../media/image111.png" Type="http://schemas.openxmlformats.org/officeDocument/2006/relationships/image"/><Relationship Id="rId12" Target="../media/image141.png" Type="http://schemas.openxmlformats.org/officeDocument/2006/relationships/image"/><Relationship Id="rId13" Target="../media/image142.png" Type="http://schemas.openxmlformats.org/officeDocument/2006/relationships/image"/><Relationship Id="rId14" Target="../media/image14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3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5.png" Type="http://schemas.openxmlformats.org/officeDocument/2006/relationships/image"/><Relationship Id="rId11" Target="../media/image145.png" Type="http://schemas.openxmlformats.org/officeDocument/2006/relationships/image"/><Relationship Id="rId12" Target="../media/image146.png" Type="http://schemas.openxmlformats.org/officeDocument/2006/relationships/image"/><Relationship Id="rId13" Target="../media/image147.png" Type="http://schemas.openxmlformats.org/officeDocument/2006/relationships/image"/><Relationship Id="rId14" Target="../media/image148.png" Type="http://schemas.openxmlformats.org/officeDocument/2006/relationships/image"/><Relationship Id="rId15" Target="../media/image14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4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1.png" Type="http://schemas.openxmlformats.org/officeDocument/2006/relationships/image"/><Relationship Id="rId11" Target="../media/image152.png" Type="http://schemas.openxmlformats.org/officeDocument/2006/relationships/image"/><Relationship Id="rId12" Target="../media/image15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5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5.png" Type="http://schemas.openxmlformats.org/officeDocument/2006/relationships/image"/><Relationship Id="rId11" Target="../media/image156.png" Type="http://schemas.openxmlformats.org/officeDocument/2006/relationships/image"/><Relationship Id="rId12" Target="../media/image157.png" Type="http://schemas.openxmlformats.org/officeDocument/2006/relationships/image"/><Relationship Id="rId13" Target="../media/image158.png" Type="http://schemas.openxmlformats.org/officeDocument/2006/relationships/image"/><Relationship Id="rId14" Target="../media/image159.png" Type="http://schemas.openxmlformats.org/officeDocument/2006/relationships/image"/><Relationship Id="rId15" Target="../media/image160.pn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5.png" Type="http://schemas.openxmlformats.org/officeDocument/2006/relationships/image"/><Relationship Id="rId9" Target="../media/image15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jpeg" Type="http://schemas.openxmlformats.org/officeDocument/2006/relationships/image"/><Relationship Id="rId11" Target="../media/image162.png" Type="http://schemas.openxmlformats.org/officeDocument/2006/relationships/image"/><Relationship Id="rId12" Target="../media/image163.png" Type="http://schemas.openxmlformats.org/officeDocument/2006/relationships/image"/><Relationship Id="rId13" Target="../media/image164.png" Type="http://schemas.openxmlformats.org/officeDocument/2006/relationships/image"/><Relationship Id="rId14" Target="../media/image165.png" Type="http://schemas.openxmlformats.org/officeDocument/2006/relationships/image"/><Relationship Id="rId15" Target="../media/image166.png" Type="http://schemas.openxmlformats.org/officeDocument/2006/relationships/image"/><Relationship Id="rId16" Target="../media/image167.png" Type="http://schemas.openxmlformats.org/officeDocument/2006/relationships/image"/><Relationship Id="rId17" Target="../media/image168.png" Type="http://schemas.openxmlformats.org/officeDocument/2006/relationships/image"/><Relationship Id="rId18" Target="../media/image16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6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1.png" Type="http://schemas.openxmlformats.org/officeDocument/2006/relationships/image"/><Relationship Id="rId11" Target="../media/image172.png" Type="http://schemas.openxmlformats.org/officeDocument/2006/relationships/image"/><Relationship Id="rId12" Target="../media/image173.png" Type="http://schemas.openxmlformats.org/officeDocument/2006/relationships/image"/><Relationship Id="rId13" Target="../media/image174.png" Type="http://schemas.openxmlformats.org/officeDocument/2006/relationships/image"/><Relationship Id="rId14" Target="../media/image175.png" Type="http://schemas.openxmlformats.org/officeDocument/2006/relationships/image"/><Relationship Id="rId15" Target="../media/image176.png" Type="http://schemas.openxmlformats.org/officeDocument/2006/relationships/image"/><Relationship Id="rId16" Target="../media/image17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70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9.png" Type="http://schemas.openxmlformats.org/officeDocument/2006/relationships/image"/><Relationship Id="rId11" Target="../media/image180.png" Type="http://schemas.openxmlformats.org/officeDocument/2006/relationships/image"/><Relationship Id="rId12" Target="../media/image18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7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3.png" Type="http://schemas.openxmlformats.org/officeDocument/2006/relationships/image"/><Relationship Id="rId11" Target="../media/image18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8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6.png" Type="http://schemas.openxmlformats.org/officeDocument/2006/relationships/image"/><Relationship Id="rId11" Target="../media/image187.png" Type="http://schemas.openxmlformats.org/officeDocument/2006/relationships/image"/><Relationship Id="rId12" Target="../media/image188.png" Type="http://schemas.openxmlformats.org/officeDocument/2006/relationships/image"/><Relationship Id="rId13" Target="../media/image189.png" Type="http://schemas.openxmlformats.org/officeDocument/2006/relationships/image"/><Relationship Id="rId14" Target="../media/image190.png" Type="http://schemas.openxmlformats.org/officeDocument/2006/relationships/image"/><Relationship Id="rId15" Target="../media/image191.png" Type="http://schemas.openxmlformats.org/officeDocument/2006/relationships/image"/><Relationship Id="rId16" Target="../media/image192.png" Type="http://schemas.openxmlformats.org/officeDocument/2006/relationships/image"/><Relationship Id="rId17" Target="../media/image19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85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94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9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98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200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3.png" Type="http://schemas.openxmlformats.org/officeDocument/2006/relationships/image"/><Relationship Id="rId11" Target="../media/image204.png" Type="http://schemas.openxmlformats.org/officeDocument/2006/relationships/image"/><Relationship Id="rId12" Target="../media/image205.jpeg" Type="http://schemas.openxmlformats.org/officeDocument/2006/relationships/image"/><Relationship Id="rId13" Target="../media/image206.png" Type="http://schemas.openxmlformats.org/officeDocument/2006/relationships/image"/><Relationship Id="rId14" Target="../media/image207.png" Type="http://schemas.openxmlformats.org/officeDocument/2006/relationships/image"/><Relationship Id="rId15" Target="../media/image208.png" Type="http://schemas.openxmlformats.org/officeDocument/2006/relationships/image"/><Relationship Id="rId16" Target="../media/image161.png" Type="http://schemas.openxmlformats.org/officeDocument/2006/relationships/image"/><Relationship Id="rId17" Target="../media/image209.png" Type="http://schemas.openxmlformats.org/officeDocument/2006/relationships/image"/><Relationship Id="rId18" Target="../media/image210.png" Type="http://schemas.openxmlformats.org/officeDocument/2006/relationships/image"/><Relationship Id="rId19" Target="../media/image211.png" Type="http://schemas.openxmlformats.org/officeDocument/2006/relationships/image"/><Relationship Id="rId2" Target="../media/image1.png" Type="http://schemas.openxmlformats.org/officeDocument/2006/relationships/image"/><Relationship Id="rId20" Target="../media/image212.png" Type="http://schemas.openxmlformats.org/officeDocument/2006/relationships/image"/><Relationship Id="rId21" Target="../media/image213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20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../media/image27.png" Type="http://schemas.openxmlformats.org/officeDocument/2006/relationships/image"/><Relationship Id="rId16" Target="../media/image28.png" Type="http://schemas.openxmlformats.org/officeDocument/2006/relationships/image"/><Relationship Id="rId17" Target="../media/image29.png" Type="http://schemas.openxmlformats.org/officeDocument/2006/relationships/image"/><Relationship Id="rId18" Target="../media/image30.png" Type="http://schemas.openxmlformats.org/officeDocument/2006/relationships/image"/><Relationship Id="rId19" Target="../media/image12.png" Type="http://schemas.openxmlformats.org/officeDocument/2006/relationships/image"/><Relationship Id="rId2" Target="../media/image1.png" Type="http://schemas.openxmlformats.org/officeDocument/2006/relationships/image"/><Relationship Id="rId20" Target="../media/image3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12" Target="../media/image35.png" Type="http://schemas.openxmlformats.org/officeDocument/2006/relationships/image"/><Relationship Id="rId13" Target="../media/image36.png" Type="http://schemas.openxmlformats.org/officeDocument/2006/relationships/image"/><Relationship Id="rId14" Target="../media/image37.png" Type="http://schemas.openxmlformats.org/officeDocument/2006/relationships/image"/><Relationship Id="rId15" Target="../media/image38.png" Type="http://schemas.openxmlformats.org/officeDocument/2006/relationships/image"/><Relationship Id="rId16" Target="../media/image39.png" Type="http://schemas.openxmlformats.org/officeDocument/2006/relationships/image"/><Relationship Id="rId17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png" Type="http://schemas.openxmlformats.org/officeDocument/2006/relationships/image"/><Relationship Id="rId12" Target="../media/image43.png" Type="http://schemas.openxmlformats.org/officeDocument/2006/relationships/image"/><Relationship Id="rId13" Target="../media/image44.png" Type="http://schemas.openxmlformats.org/officeDocument/2006/relationships/image"/><Relationship Id="rId14" Target="../media/image45.png" Type="http://schemas.openxmlformats.org/officeDocument/2006/relationships/image"/><Relationship Id="rId15" Target="../media/image4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png" Type="http://schemas.openxmlformats.org/officeDocument/2006/relationships/image"/><Relationship Id="rId12" Target="../media/image50.png" Type="http://schemas.openxmlformats.org/officeDocument/2006/relationships/image"/><Relationship Id="rId13" Target="../media/image51.png" Type="http://schemas.openxmlformats.org/officeDocument/2006/relationships/image"/><Relationship Id="rId14" Target="../media/image52.png" Type="http://schemas.openxmlformats.org/officeDocument/2006/relationships/image"/><Relationship Id="rId15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png" Type="http://schemas.openxmlformats.org/officeDocument/2006/relationships/image"/><Relationship Id="rId12" Target="../media/image56.png" Type="http://schemas.openxmlformats.org/officeDocument/2006/relationships/image"/><Relationship Id="rId13" Target="../media/image57.png" Type="http://schemas.openxmlformats.org/officeDocument/2006/relationships/image"/><Relationship Id="rId14" Target="../media/image58.png" Type="http://schemas.openxmlformats.org/officeDocument/2006/relationships/image"/><Relationship Id="rId15" Target="../media/image59.png" Type="http://schemas.openxmlformats.org/officeDocument/2006/relationships/image"/><Relationship Id="rId16" Target="../media/image60.png" Type="http://schemas.openxmlformats.org/officeDocument/2006/relationships/image"/><Relationship Id="rId17" Target="../media/image61.png" Type="http://schemas.openxmlformats.org/officeDocument/2006/relationships/image"/><Relationship Id="rId18" Target="../media/image62.png" Type="http://schemas.openxmlformats.org/officeDocument/2006/relationships/image"/><Relationship Id="rId19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5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0" y="4023087"/>
            <a:ext cx="3696247" cy="3333342"/>
          </a:xfrm>
          <a:custGeom>
            <a:avLst/>
            <a:gdLst/>
            <a:ahLst/>
            <a:cxnLst/>
            <a:rect r="r" b="b" t="t" l="l"/>
            <a:pathLst>
              <a:path h="3333342" w="3696247">
                <a:moveTo>
                  <a:pt x="0" y="0"/>
                </a:moveTo>
                <a:lnTo>
                  <a:pt x="3696247" y="0"/>
                </a:lnTo>
                <a:lnTo>
                  <a:pt x="3696247" y="3333343"/>
                </a:lnTo>
                <a:lnTo>
                  <a:pt x="0" y="3333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0800000">
            <a:off x="6057353" y="0"/>
            <a:ext cx="3696247" cy="3333342"/>
          </a:xfrm>
          <a:custGeom>
            <a:avLst/>
            <a:gdLst/>
            <a:ahLst/>
            <a:cxnLst/>
            <a:rect r="r" b="b" t="t" l="l"/>
            <a:pathLst>
              <a:path h="3333342" w="3696247">
                <a:moveTo>
                  <a:pt x="0" y="0"/>
                </a:moveTo>
                <a:lnTo>
                  <a:pt x="3696247" y="0"/>
                </a:lnTo>
                <a:lnTo>
                  <a:pt x="3696247" y="3333342"/>
                </a:lnTo>
                <a:lnTo>
                  <a:pt x="0" y="3333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2384503" y="43985"/>
            <a:ext cx="4659639" cy="2720170"/>
            <a:chOff x="0" y="0"/>
            <a:chExt cx="6212851" cy="3626893"/>
          </a:xfrm>
        </p:grpSpPr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0" y="0"/>
              <a:ext cx="6212851" cy="3584338"/>
              <a:chOff x="0" y="0"/>
              <a:chExt cx="7043386" cy="4063492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1655120" y="2486574"/>
              <a:ext cx="2902612" cy="1140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23"/>
                </a:lnSpc>
              </a:pPr>
              <a:r>
                <a:rPr lang="en-US" sz="2516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3523"/>
                </a:lnSpc>
              </a:pPr>
              <a:r>
                <a:rPr lang="en-US" b="true" sz="251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2384503" y="5829551"/>
            <a:ext cx="301539" cy="215978"/>
          </a:xfrm>
          <a:custGeom>
            <a:avLst/>
            <a:gdLst/>
            <a:ahLst/>
            <a:cxnLst/>
            <a:rect r="r" b="b" t="t" l="l"/>
            <a:pathLst>
              <a:path h="215978" w="301539">
                <a:moveTo>
                  <a:pt x="0" y="0"/>
                </a:moveTo>
                <a:lnTo>
                  <a:pt x="301539" y="0"/>
                </a:lnTo>
                <a:lnTo>
                  <a:pt x="301539" y="215978"/>
                </a:lnTo>
                <a:lnTo>
                  <a:pt x="0" y="2159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937348" y="5125875"/>
            <a:ext cx="259060" cy="259060"/>
          </a:xfrm>
          <a:custGeom>
            <a:avLst/>
            <a:gdLst/>
            <a:ahLst/>
            <a:cxnLst/>
            <a:rect r="r" b="b" t="t" l="l"/>
            <a:pathLst>
              <a:path h="259060" w="259060">
                <a:moveTo>
                  <a:pt x="0" y="0"/>
                </a:moveTo>
                <a:lnTo>
                  <a:pt x="259060" y="0"/>
                </a:lnTo>
                <a:lnTo>
                  <a:pt x="259060" y="259060"/>
                </a:lnTo>
                <a:lnTo>
                  <a:pt x="0" y="2590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515874" y="6378904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082964" y="4564783"/>
            <a:ext cx="5832038" cy="383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2"/>
              </a:lnSpc>
              <a:spcBef>
                <a:spcPct val="0"/>
              </a:spcBef>
            </a:pPr>
            <a:r>
              <a:rPr lang="en-US" b="true" sz="223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</a:t>
            </a:r>
            <a:r>
              <a:rPr lang="en-US" b="true" sz="223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entas, Servicio Capacitación y Proyectos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709332" y="5833110"/>
            <a:ext cx="2471358" cy="18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5"/>
              </a:lnSpc>
              <a:spcBef>
                <a:spcPct val="0"/>
              </a:spcBef>
            </a:pPr>
            <a:r>
              <a:rPr lang="en-US" b="true" sz="11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jose.pineda@fluidpower4.com.mx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709332" y="5173584"/>
            <a:ext cx="2626320" cy="18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5"/>
              </a:lnSpc>
              <a:spcBef>
                <a:spcPct val="0"/>
              </a:spcBef>
            </a:pPr>
            <a:r>
              <a:rPr lang="en-US" b="true" sz="11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efrain.aguilar@fluidpower4.com.mx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709332" y="5499949"/>
            <a:ext cx="2740873" cy="18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5"/>
              </a:lnSpc>
              <a:spcBef>
                <a:spcPct val="0"/>
              </a:spcBef>
            </a:pPr>
            <a:r>
              <a:rPr lang="en-US" b="true" sz="11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estrella.aguilar@fluidpower4.com.mx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2384503" y="5147416"/>
            <a:ext cx="301539" cy="215978"/>
          </a:xfrm>
          <a:custGeom>
            <a:avLst/>
            <a:gdLst/>
            <a:ahLst/>
            <a:cxnLst/>
            <a:rect r="r" b="b" t="t" l="l"/>
            <a:pathLst>
              <a:path h="215978" w="301539">
                <a:moveTo>
                  <a:pt x="0" y="0"/>
                </a:moveTo>
                <a:lnTo>
                  <a:pt x="301539" y="0"/>
                </a:lnTo>
                <a:lnTo>
                  <a:pt x="301539" y="215977"/>
                </a:lnTo>
                <a:lnTo>
                  <a:pt x="0" y="2159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2384503" y="5496390"/>
            <a:ext cx="301539" cy="215978"/>
          </a:xfrm>
          <a:custGeom>
            <a:avLst/>
            <a:gdLst/>
            <a:ahLst/>
            <a:cxnLst/>
            <a:rect r="r" b="b" t="t" l="l"/>
            <a:pathLst>
              <a:path h="215978" w="301539">
                <a:moveTo>
                  <a:pt x="0" y="0"/>
                </a:moveTo>
                <a:lnTo>
                  <a:pt x="301539" y="0"/>
                </a:lnTo>
                <a:lnTo>
                  <a:pt x="301539" y="215977"/>
                </a:lnTo>
                <a:lnTo>
                  <a:pt x="0" y="2159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937348" y="5474848"/>
            <a:ext cx="259060" cy="259060"/>
          </a:xfrm>
          <a:custGeom>
            <a:avLst/>
            <a:gdLst/>
            <a:ahLst/>
            <a:cxnLst/>
            <a:rect r="r" b="b" t="t" l="l"/>
            <a:pathLst>
              <a:path h="259060" w="259060">
                <a:moveTo>
                  <a:pt x="0" y="0"/>
                </a:moveTo>
                <a:lnTo>
                  <a:pt x="259060" y="0"/>
                </a:lnTo>
                <a:lnTo>
                  <a:pt x="259060" y="259061"/>
                </a:lnTo>
                <a:lnTo>
                  <a:pt x="0" y="2590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937348" y="5823822"/>
            <a:ext cx="259060" cy="259060"/>
          </a:xfrm>
          <a:custGeom>
            <a:avLst/>
            <a:gdLst/>
            <a:ahLst/>
            <a:cxnLst/>
            <a:rect r="r" b="b" t="t" l="l"/>
            <a:pathLst>
              <a:path h="259060" w="259060">
                <a:moveTo>
                  <a:pt x="0" y="0"/>
                </a:moveTo>
                <a:lnTo>
                  <a:pt x="259060" y="0"/>
                </a:lnTo>
                <a:lnTo>
                  <a:pt x="259060" y="259061"/>
                </a:lnTo>
                <a:lnTo>
                  <a:pt x="0" y="2590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6352362" y="5167467"/>
            <a:ext cx="930221" cy="18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5"/>
              </a:lnSpc>
              <a:spcBef>
                <a:spcPct val="0"/>
              </a:spcBef>
            </a:pPr>
            <a:r>
              <a:rPr lang="en-US" b="true" sz="11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444-408-4764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352362" y="5522558"/>
            <a:ext cx="930221" cy="18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5"/>
              </a:lnSpc>
              <a:spcBef>
                <a:spcPct val="0"/>
              </a:spcBef>
            </a:pPr>
            <a:r>
              <a:rPr lang="en-US" b="true" sz="11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444-126-4958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352362" y="5833110"/>
            <a:ext cx="930221" cy="18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5"/>
              </a:lnSpc>
              <a:spcBef>
                <a:spcPct val="0"/>
              </a:spcBef>
            </a:pPr>
            <a:r>
              <a:rPr lang="en-US" b="true" sz="11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444-213-0954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271436" y="2951433"/>
            <a:ext cx="7506804" cy="1635623"/>
            <a:chOff x="0" y="0"/>
            <a:chExt cx="10009072" cy="2180831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0" y="0"/>
              <a:ext cx="10009072" cy="2180831"/>
              <a:chOff x="0" y="0"/>
              <a:chExt cx="3170770" cy="690864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3170770" cy="690864"/>
              </a:xfrm>
              <a:custGeom>
                <a:avLst/>
                <a:gdLst/>
                <a:ahLst/>
                <a:cxnLst/>
                <a:rect r="r" b="b" t="t" l="l"/>
                <a:pathLst>
                  <a:path h="690864" w="3170770">
                    <a:moveTo>
                      <a:pt x="90432" y="0"/>
                    </a:moveTo>
                    <a:lnTo>
                      <a:pt x="3080338" y="0"/>
                    </a:lnTo>
                    <a:cubicBezTo>
                      <a:pt x="3130282" y="0"/>
                      <a:pt x="3170770" y="40488"/>
                      <a:pt x="3170770" y="90432"/>
                    </a:cubicBezTo>
                    <a:lnTo>
                      <a:pt x="3170770" y="600433"/>
                    </a:lnTo>
                    <a:cubicBezTo>
                      <a:pt x="3170770" y="624417"/>
                      <a:pt x="3161242" y="647418"/>
                      <a:pt x="3144283" y="664378"/>
                    </a:cubicBezTo>
                    <a:cubicBezTo>
                      <a:pt x="3127324" y="681337"/>
                      <a:pt x="3104322" y="690864"/>
                      <a:pt x="3080338" y="690864"/>
                    </a:cubicBezTo>
                    <a:lnTo>
                      <a:pt x="90432" y="690864"/>
                    </a:lnTo>
                    <a:cubicBezTo>
                      <a:pt x="66448" y="690864"/>
                      <a:pt x="43446" y="681337"/>
                      <a:pt x="26487" y="664378"/>
                    </a:cubicBezTo>
                    <a:cubicBezTo>
                      <a:pt x="9528" y="647418"/>
                      <a:pt x="0" y="624417"/>
                      <a:pt x="0" y="600433"/>
                    </a:cubicBezTo>
                    <a:lnTo>
                      <a:pt x="0" y="90432"/>
                    </a:lnTo>
                    <a:cubicBezTo>
                      <a:pt x="0" y="40488"/>
                      <a:pt x="40488" y="0"/>
                      <a:pt x="90432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76200"/>
                <a:ext cx="3170770" cy="7670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</a:p>
            </p:txBody>
          </p:sp>
        </p:grpSp>
        <p:sp>
          <p:nvSpPr>
            <p:cNvPr name="TextBox 51" id="51"/>
            <p:cNvSpPr txBox="true"/>
            <p:nvPr/>
          </p:nvSpPr>
          <p:spPr>
            <a:xfrm rot="0">
              <a:off x="907476" y="201393"/>
              <a:ext cx="8194119" cy="1701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4"/>
                </a:lnSpc>
                <a:spcBef>
                  <a:spcPct val="0"/>
                </a:spcBef>
              </a:pPr>
              <a:r>
                <a:rPr lang="en-US" b="true" sz="3745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Catálogo de productos Equipo Hidraulico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553158" y="434211"/>
            <a:ext cx="2077647" cy="1909188"/>
            <a:chOff x="0" y="0"/>
            <a:chExt cx="2770196" cy="2545584"/>
          </a:xfrm>
        </p:grpSpPr>
        <p:sp>
          <p:nvSpPr>
            <p:cNvPr name="Freeform 32" id="32" descr="Kbhdg4v3"/>
            <p:cNvSpPr/>
            <p:nvPr/>
          </p:nvSpPr>
          <p:spPr>
            <a:xfrm flipH="false" flipV="false" rot="0">
              <a:off x="0" y="0"/>
              <a:ext cx="2770251" cy="2545588"/>
            </a:xfrm>
            <a:custGeom>
              <a:avLst/>
              <a:gdLst/>
              <a:ahLst/>
              <a:cxnLst/>
              <a:rect r="r" b="b" t="t" l="l"/>
              <a:pathLst>
                <a:path h="2545588" w="2770251">
                  <a:moveTo>
                    <a:pt x="0" y="0"/>
                  </a:moveTo>
                  <a:lnTo>
                    <a:pt x="2770251" y="0"/>
                  </a:lnTo>
                  <a:lnTo>
                    <a:pt x="2770251" y="2545588"/>
                  </a:lnTo>
                  <a:lnTo>
                    <a:pt x="0" y="2545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2188" b="0"/>
              </a:stretch>
            </a:blip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7263316" y="428848"/>
            <a:ext cx="1914550" cy="1914550"/>
            <a:chOff x="0" y="0"/>
            <a:chExt cx="2552734" cy="255273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552700" cy="2552700"/>
            </a:xfrm>
            <a:custGeom>
              <a:avLst/>
              <a:gdLst/>
              <a:ahLst/>
              <a:cxnLst/>
              <a:rect r="r" b="b" t="t" l="l"/>
              <a:pathLst>
                <a:path h="2552700" w="2552700">
                  <a:moveTo>
                    <a:pt x="0" y="0"/>
                  </a:moveTo>
                  <a:lnTo>
                    <a:pt x="2552700" y="0"/>
                  </a:lnTo>
                  <a:lnTo>
                    <a:pt x="2552700" y="2552700"/>
                  </a:lnTo>
                  <a:lnTo>
                    <a:pt x="0" y="2552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" b="-1"/>
              </a:stretch>
            </a:blipFill>
          </p:spPr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441469" y="3327027"/>
            <a:ext cx="2043141" cy="2900157"/>
            <a:chOff x="0" y="0"/>
            <a:chExt cx="2724188" cy="386687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724150" cy="3866896"/>
            </a:xfrm>
            <a:custGeom>
              <a:avLst/>
              <a:gdLst/>
              <a:ahLst/>
              <a:cxnLst/>
              <a:rect r="r" b="b" t="t" l="l"/>
              <a:pathLst>
                <a:path h="3866896" w="2724150">
                  <a:moveTo>
                    <a:pt x="0" y="0"/>
                  </a:moveTo>
                  <a:lnTo>
                    <a:pt x="2724150" y="0"/>
                  </a:lnTo>
                  <a:lnTo>
                    <a:pt x="2724150" y="3866896"/>
                  </a:lnTo>
                  <a:lnTo>
                    <a:pt x="0" y="386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" b="-64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6838143" y="4274474"/>
            <a:ext cx="2764896" cy="1848689"/>
            <a:chOff x="0" y="0"/>
            <a:chExt cx="3686528" cy="246491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686556" cy="2464943"/>
            </a:xfrm>
            <a:custGeom>
              <a:avLst/>
              <a:gdLst/>
              <a:ahLst/>
              <a:cxnLst/>
              <a:rect r="r" b="b" t="t" l="l"/>
              <a:pathLst>
                <a:path h="2464943" w="3686556">
                  <a:moveTo>
                    <a:pt x="0" y="0"/>
                  </a:moveTo>
                  <a:lnTo>
                    <a:pt x="3686556" y="0"/>
                  </a:lnTo>
                  <a:lnTo>
                    <a:pt x="3686556" y="2464943"/>
                  </a:lnTo>
                  <a:lnTo>
                    <a:pt x="0" y="2464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204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3614936" y="4047599"/>
            <a:ext cx="2523728" cy="2179584"/>
            <a:chOff x="0" y="0"/>
            <a:chExt cx="3364971" cy="290611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364992" cy="2906141"/>
            </a:xfrm>
            <a:custGeom>
              <a:avLst/>
              <a:gdLst/>
              <a:ahLst/>
              <a:cxnLst/>
              <a:rect r="r" b="b" t="t" l="l"/>
              <a:pathLst>
                <a:path h="2906141" w="3364992">
                  <a:moveTo>
                    <a:pt x="0" y="0"/>
                  </a:moveTo>
                  <a:lnTo>
                    <a:pt x="3364992" y="0"/>
                  </a:lnTo>
                  <a:lnTo>
                    <a:pt x="3364992" y="2906141"/>
                  </a:lnTo>
                  <a:lnTo>
                    <a:pt x="0" y="2906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340" b="0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7315200" y="2916008"/>
            <a:ext cx="2013995" cy="822037"/>
            <a:chOff x="0" y="0"/>
            <a:chExt cx="3174400" cy="1295671"/>
          </a:xfrm>
        </p:grpSpPr>
        <p:sp>
          <p:nvSpPr>
            <p:cNvPr name="Freeform 42" id="42" descr="C:\Documents and Settings\Usuario\Mis documentos\ERMO\ERMO-Imagenes\gif\Rexroth-Bosch.gif"/>
            <p:cNvSpPr/>
            <p:nvPr/>
          </p:nvSpPr>
          <p:spPr>
            <a:xfrm flipH="false" flipV="false" rot="0">
              <a:off x="0" y="0"/>
              <a:ext cx="3174365" cy="1295654"/>
            </a:xfrm>
            <a:custGeom>
              <a:avLst/>
              <a:gdLst/>
              <a:ahLst/>
              <a:cxnLst/>
              <a:rect r="r" b="b" t="t" l="l"/>
              <a:pathLst>
                <a:path h="1295654" w="3174365">
                  <a:moveTo>
                    <a:pt x="0" y="0"/>
                  </a:moveTo>
                  <a:lnTo>
                    <a:pt x="3174365" y="0"/>
                  </a:lnTo>
                  <a:lnTo>
                    <a:pt x="3174365" y="1295654"/>
                  </a:lnTo>
                  <a:lnTo>
                    <a:pt x="0" y="1295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885" t="-13549" r="-6302" b="-13269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284198" y="2630047"/>
            <a:ext cx="2455078" cy="478533"/>
            <a:chOff x="0" y="0"/>
            <a:chExt cx="3430400" cy="668638"/>
          </a:xfrm>
        </p:grpSpPr>
        <p:sp>
          <p:nvSpPr>
            <p:cNvPr name="Freeform 44" id="44" descr="C:\Documents and Settings\Usuario\Mis documentos\ERMO\ERMO-Logos\gif\Vickers-1.gif"/>
            <p:cNvSpPr/>
            <p:nvPr/>
          </p:nvSpPr>
          <p:spPr>
            <a:xfrm flipH="false" flipV="false" rot="0">
              <a:off x="0" y="0"/>
              <a:ext cx="3430397" cy="668655"/>
            </a:xfrm>
            <a:custGeom>
              <a:avLst/>
              <a:gdLst/>
              <a:ahLst/>
              <a:cxnLst/>
              <a:rect r="r" b="b" t="t" l="l"/>
              <a:pathLst>
                <a:path h="668655" w="3430397">
                  <a:moveTo>
                    <a:pt x="0" y="0"/>
                  </a:moveTo>
                  <a:lnTo>
                    <a:pt x="3430397" y="0"/>
                  </a:lnTo>
                  <a:lnTo>
                    <a:pt x="3430397" y="668655"/>
                  </a:lnTo>
                  <a:lnTo>
                    <a:pt x="0" y="668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2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3065926" y="1973290"/>
            <a:ext cx="3621748" cy="2074310"/>
            <a:chOff x="0" y="0"/>
            <a:chExt cx="1018157" cy="58313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018157" cy="583136"/>
            </a:xfrm>
            <a:custGeom>
              <a:avLst/>
              <a:gdLst/>
              <a:ahLst/>
              <a:cxnLst/>
              <a:rect r="r" b="b" t="t" l="l"/>
              <a:pathLst>
                <a:path h="583136" w="1018157">
                  <a:moveTo>
                    <a:pt x="96193" y="0"/>
                  </a:moveTo>
                  <a:lnTo>
                    <a:pt x="921964" y="0"/>
                  </a:lnTo>
                  <a:cubicBezTo>
                    <a:pt x="947476" y="0"/>
                    <a:pt x="971943" y="10135"/>
                    <a:pt x="989983" y="28174"/>
                  </a:cubicBezTo>
                  <a:cubicBezTo>
                    <a:pt x="1008023" y="46214"/>
                    <a:pt x="1018157" y="70681"/>
                    <a:pt x="1018157" y="96193"/>
                  </a:cubicBezTo>
                  <a:lnTo>
                    <a:pt x="1018157" y="486944"/>
                  </a:lnTo>
                  <a:cubicBezTo>
                    <a:pt x="1018157" y="512455"/>
                    <a:pt x="1008023" y="536923"/>
                    <a:pt x="989983" y="554962"/>
                  </a:cubicBezTo>
                  <a:cubicBezTo>
                    <a:pt x="971943" y="573002"/>
                    <a:pt x="947476" y="583136"/>
                    <a:pt x="921964" y="583136"/>
                  </a:cubicBezTo>
                  <a:lnTo>
                    <a:pt x="96193" y="583136"/>
                  </a:lnTo>
                  <a:cubicBezTo>
                    <a:pt x="43067" y="583136"/>
                    <a:pt x="0" y="540069"/>
                    <a:pt x="0" y="486944"/>
                  </a:cubicBezTo>
                  <a:lnTo>
                    <a:pt x="0" y="96193"/>
                  </a:lnTo>
                  <a:cubicBezTo>
                    <a:pt x="0" y="70681"/>
                    <a:pt x="10135" y="46214"/>
                    <a:pt x="28174" y="28174"/>
                  </a:cubicBezTo>
                  <a:cubicBezTo>
                    <a:pt x="46214" y="10135"/>
                    <a:pt x="70681" y="0"/>
                    <a:pt x="9619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0000">
                    <a:alpha val="100000"/>
                  </a:srgbClr>
                </a:gs>
                <a:gs pos="50000">
                  <a:srgbClr val="FF4F4F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85725"/>
              <a:ext cx="1018157" cy="668861"/>
            </a:xfrm>
            <a:prstGeom prst="rect">
              <a:avLst/>
            </a:prstGeom>
          </p:spPr>
          <p:txBody>
            <a:bodyPr anchor="ctr" rtlCol="false" tIns="66927" lIns="66927" bIns="66927" rIns="66927"/>
            <a:lstStyle/>
            <a:p>
              <a:pPr algn="ctr">
                <a:lnSpc>
                  <a:spcPts val="5600"/>
                </a:lnSpc>
              </a:pP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3204465" y="2029569"/>
            <a:ext cx="3344670" cy="198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b="true" sz="22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Válvulas Proporcionales, Servoválvulas y Tarjetas Controladoras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3349204" y="0"/>
            <a:ext cx="3055191" cy="1783537"/>
            <a:chOff x="0" y="0"/>
            <a:chExt cx="4073588" cy="2378049"/>
          </a:xfrm>
        </p:grpSpPr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0">
              <a:off x="0" y="0"/>
              <a:ext cx="4073588" cy="2350147"/>
              <a:chOff x="0" y="0"/>
              <a:chExt cx="7043386" cy="4063492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l="0" t="0" r="0" b="0"/>
                </a:stretch>
              </a:blipFill>
            </p:spPr>
          </p:sp>
        </p:grpSp>
        <p:sp>
          <p:nvSpPr>
            <p:cNvPr name="TextBox 52" id="52"/>
            <p:cNvSpPr txBox="true"/>
            <p:nvPr/>
          </p:nvSpPr>
          <p:spPr>
            <a:xfrm rot="0">
              <a:off x="1085215" y="1629747"/>
              <a:ext cx="1903159" cy="748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0"/>
                </a:lnSpc>
              </a:pPr>
              <a:r>
                <a:rPr lang="en-US" sz="165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310"/>
                </a:lnSpc>
              </a:pPr>
              <a:r>
                <a:rPr lang="en-US" b="true" sz="165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454562" y="121145"/>
            <a:ext cx="2844476" cy="1660527"/>
            <a:chOff x="0" y="0"/>
            <a:chExt cx="3792635" cy="2214037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792635" cy="2188059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010368" y="1524241"/>
              <a:ext cx="1771899" cy="689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50"/>
                </a:lnSpc>
              </a:pPr>
              <a:r>
                <a:rPr lang="en-US" sz="1536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150"/>
                </a:lnSpc>
              </a:pPr>
              <a:r>
                <a:rPr lang="en-US" b="true" sz="153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258298" y="1881121"/>
            <a:ext cx="1324000" cy="542505"/>
            <a:chOff x="0" y="0"/>
            <a:chExt cx="1765333" cy="723339"/>
          </a:xfrm>
        </p:grpSpPr>
        <p:sp>
          <p:nvSpPr>
            <p:cNvPr name="Freeform 35" id="35" descr="C:\Documents and Settings\Usuario\Mis documentos\ERMO\ERMO-Logos\jpg\Parker.jpg"/>
            <p:cNvSpPr/>
            <p:nvPr/>
          </p:nvSpPr>
          <p:spPr>
            <a:xfrm flipH="false" flipV="false" rot="0">
              <a:off x="0" y="0"/>
              <a:ext cx="1765300" cy="723392"/>
            </a:xfrm>
            <a:custGeom>
              <a:avLst/>
              <a:gdLst/>
              <a:ahLst/>
              <a:cxnLst/>
              <a:rect r="r" b="b" t="t" l="l"/>
              <a:pathLst>
                <a:path h="723392" w="1765300">
                  <a:moveTo>
                    <a:pt x="0" y="0"/>
                  </a:moveTo>
                  <a:lnTo>
                    <a:pt x="1765300" y="0"/>
                  </a:lnTo>
                  <a:lnTo>
                    <a:pt x="1765300" y="723392"/>
                  </a:lnTo>
                  <a:lnTo>
                    <a:pt x="0" y="723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298" b="7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1451971" y="121145"/>
            <a:ext cx="1256745" cy="1810435"/>
            <a:chOff x="0" y="0"/>
            <a:chExt cx="1675659" cy="241391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675638" cy="2413889"/>
            </a:xfrm>
            <a:custGeom>
              <a:avLst/>
              <a:gdLst/>
              <a:ahLst/>
              <a:cxnLst/>
              <a:rect r="r" b="b" t="t" l="l"/>
              <a:pathLst>
                <a:path h="2413889" w="1675638">
                  <a:moveTo>
                    <a:pt x="0" y="0"/>
                  </a:moveTo>
                  <a:lnTo>
                    <a:pt x="1675638" y="0"/>
                  </a:lnTo>
                  <a:lnTo>
                    <a:pt x="1675638" y="2413889"/>
                  </a:lnTo>
                  <a:lnTo>
                    <a:pt x="0" y="2413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" b="-349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234554" y="2315951"/>
            <a:ext cx="2252835" cy="2799589"/>
            <a:chOff x="0" y="0"/>
            <a:chExt cx="3003780" cy="373278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003804" cy="3732784"/>
            </a:xfrm>
            <a:custGeom>
              <a:avLst/>
              <a:gdLst/>
              <a:ahLst/>
              <a:cxnLst/>
              <a:rect r="r" b="b" t="t" l="l"/>
              <a:pathLst>
                <a:path h="3732784" w="3003804">
                  <a:moveTo>
                    <a:pt x="0" y="0"/>
                  </a:moveTo>
                  <a:lnTo>
                    <a:pt x="3003804" y="0"/>
                  </a:lnTo>
                  <a:lnTo>
                    <a:pt x="3003804" y="3732784"/>
                  </a:lnTo>
                  <a:lnTo>
                    <a:pt x="0" y="3732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592" t="0" r="-3479" b="-2828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3942552" y="2926080"/>
            <a:ext cx="1928281" cy="795622"/>
            <a:chOff x="0" y="0"/>
            <a:chExt cx="2571041" cy="106083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570988" cy="1060831"/>
            </a:xfrm>
            <a:custGeom>
              <a:avLst/>
              <a:gdLst/>
              <a:ahLst/>
              <a:cxnLst/>
              <a:rect r="r" b="b" t="t" l="l"/>
              <a:pathLst>
                <a:path h="1060831" w="2570988">
                  <a:moveTo>
                    <a:pt x="0" y="0"/>
                  </a:moveTo>
                  <a:lnTo>
                    <a:pt x="2570988" y="0"/>
                  </a:lnTo>
                  <a:lnTo>
                    <a:pt x="2570988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53" t="0" r="-56" b="0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3810381" y="3788377"/>
            <a:ext cx="2132837" cy="670168"/>
            <a:chOff x="0" y="0"/>
            <a:chExt cx="2571041" cy="80785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570988" cy="807847"/>
            </a:xfrm>
            <a:custGeom>
              <a:avLst/>
              <a:gdLst/>
              <a:ahLst/>
              <a:cxnLst/>
              <a:rect r="r" b="b" t="t" l="l"/>
              <a:pathLst>
                <a:path h="807847" w="2570988">
                  <a:moveTo>
                    <a:pt x="0" y="0"/>
                  </a:moveTo>
                  <a:lnTo>
                    <a:pt x="2570988" y="0"/>
                  </a:lnTo>
                  <a:lnTo>
                    <a:pt x="2570988" y="807847"/>
                  </a:lnTo>
                  <a:lnTo>
                    <a:pt x="0" y="80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" t="0" r="-6" b="-1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3942552" y="4389120"/>
            <a:ext cx="2132837" cy="878644"/>
            <a:chOff x="0" y="0"/>
            <a:chExt cx="2571041" cy="105916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570988" cy="1059180"/>
            </a:xfrm>
            <a:custGeom>
              <a:avLst/>
              <a:gdLst/>
              <a:ahLst/>
              <a:cxnLst/>
              <a:rect r="r" b="b" t="t" l="l"/>
              <a:pathLst>
                <a:path h="1059180" w="2570988">
                  <a:moveTo>
                    <a:pt x="0" y="0"/>
                  </a:moveTo>
                  <a:lnTo>
                    <a:pt x="2570988" y="0"/>
                  </a:lnTo>
                  <a:lnTo>
                    <a:pt x="2570988" y="1059180"/>
                  </a:lnTo>
                  <a:lnTo>
                    <a:pt x="0" y="1059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2" b="-332"/>
              </a:stretch>
            </a:blip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6787028" y="3920122"/>
            <a:ext cx="2390838" cy="2390838"/>
            <a:chOff x="0" y="0"/>
            <a:chExt cx="3187785" cy="318778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187827" cy="3187827"/>
            </a:xfrm>
            <a:custGeom>
              <a:avLst/>
              <a:gdLst/>
              <a:ahLst/>
              <a:cxnLst/>
              <a:rect r="r" b="b" t="t" l="l"/>
              <a:pathLst>
                <a:path h="3187827" w="3187827">
                  <a:moveTo>
                    <a:pt x="0" y="0"/>
                  </a:moveTo>
                  <a:lnTo>
                    <a:pt x="3187827" y="0"/>
                  </a:lnTo>
                  <a:lnTo>
                    <a:pt x="3187827" y="3187827"/>
                  </a:lnTo>
                  <a:lnTo>
                    <a:pt x="0" y="3187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1" b="1"/>
              </a:stretch>
            </a:blipFill>
          </p:spPr>
        </p:sp>
      </p:grpSp>
      <p:sp>
        <p:nvSpPr>
          <p:cNvPr name="Freeform 48" id="48"/>
          <p:cNvSpPr/>
          <p:nvPr/>
        </p:nvSpPr>
        <p:spPr>
          <a:xfrm flipH="false" flipV="false" rot="0">
            <a:off x="176954" y="5115541"/>
            <a:ext cx="2849402" cy="761773"/>
          </a:xfrm>
          <a:custGeom>
            <a:avLst/>
            <a:gdLst/>
            <a:ahLst/>
            <a:cxnLst/>
            <a:rect r="r" b="b" t="t" l="l"/>
            <a:pathLst>
              <a:path h="761773" w="2849402">
                <a:moveTo>
                  <a:pt x="0" y="0"/>
                </a:moveTo>
                <a:lnTo>
                  <a:pt x="2849402" y="0"/>
                </a:lnTo>
                <a:lnTo>
                  <a:pt x="2849402" y="761773"/>
                </a:lnTo>
                <a:lnTo>
                  <a:pt x="0" y="7617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125150" r="0" b="-148897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6355398" y="352976"/>
            <a:ext cx="2242547" cy="574611"/>
            <a:chOff x="0" y="0"/>
            <a:chExt cx="2990062" cy="766148"/>
          </a:xfrm>
        </p:grpSpPr>
        <p:grpSp>
          <p:nvGrpSpPr>
            <p:cNvPr name="Group 50" id="50"/>
            <p:cNvGrpSpPr/>
            <p:nvPr/>
          </p:nvGrpSpPr>
          <p:grpSpPr>
            <a:xfrm rot="0">
              <a:off x="0" y="0"/>
              <a:ext cx="2990062" cy="766148"/>
              <a:chOff x="0" y="0"/>
              <a:chExt cx="1038147" cy="266006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1038147" cy="266006"/>
              </a:xfrm>
              <a:custGeom>
                <a:avLst/>
                <a:gdLst/>
                <a:ahLst/>
                <a:cxnLst/>
                <a:rect r="r" b="b" t="t" l="l"/>
                <a:pathLst>
                  <a:path h="266006" w="1038147">
                    <a:moveTo>
                      <a:pt x="99433" y="0"/>
                    </a:moveTo>
                    <a:lnTo>
                      <a:pt x="938715" y="0"/>
                    </a:lnTo>
                    <a:cubicBezTo>
                      <a:pt x="993630" y="0"/>
                      <a:pt x="1038147" y="44517"/>
                      <a:pt x="1038147" y="99433"/>
                    </a:cubicBezTo>
                    <a:lnTo>
                      <a:pt x="1038147" y="166573"/>
                    </a:lnTo>
                    <a:cubicBezTo>
                      <a:pt x="1038147" y="221488"/>
                      <a:pt x="993630" y="266006"/>
                      <a:pt x="938715" y="266006"/>
                    </a:cubicBezTo>
                    <a:lnTo>
                      <a:pt x="99433" y="266006"/>
                    </a:lnTo>
                    <a:cubicBezTo>
                      <a:pt x="44517" y="266006"/>
                      <a:pt x="0" y="221488"/>
                      <a:pt x="0" y="166573"/>
                    </a:cubicBezTo>
                    <a:lnTo>
                      <a:pt x="0" y="99433"/>
                    </a:lnTo>
                    <a:cubicBezTo>
                      <a:pt x="0" y="44517"/>
                      <a:pt x="44517" y="0"/>
                      <a:pt x="994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0" y="-28575"/>
                <a:ext cx="1038147" cy="2945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95"/>
                  </a:lnSpc>
                </a:pPr>
              </a:p>
            </p:txBody>
          </p:sp>
        </p:grpSp>
        <p:grpSp>
          <p:nvGrpSpPr>
            <p:cNvPr name="Group 53" id="53"/>
            <p:cNvGrpSpPr>
              <a:grpSpLocks noChangeAspect="true"/>
            </p:cNvGrpSpPr>
            <p:nvPr/>
          </p:nvGrpSpPr>
          <p:grpSpPr>
            <a:xfrm rot="0">
              <a:off x="68151" y="13345"/>
              <a:ext cx="2867389" cy="705097"/>
              <a:chOff x="0" y="0"/>
              <a:chExt cx="3584000" cy="881313"/>
            </a:xfrm>
          </p:grpSpPr>
          <p:sp>
            <p:nvSpPr>
              <p:cNvPr name="Freeform 54" id="54" descr="Hydac.gif"/>
              <p:cNvSpPr/>
              <p:nvPr/>
            </p:nvSpPr>
            <p:spPr>
              <a:xfrm flipH="false" flipV="false" rot="0">
                <a:off x="0" y="0"/>
                <a:ext cx="3583940" cy="881253"/>
              </a:xfrm>
              <a:custGeom>
                <a:avLst/>
                <a:gdLst/>
                <a:ahLst/>
                <a:cxnLst/>
                <a:rect r="r" b="b" t="t" l="l"/>
                <a:pathLst>
                  <a:path h="881253" w="3583940">
                    <a:moveTo>
                      <a:pt x="0" y="0"/>
                    </a:moveTo>
                    <a:lnTo>
                      <a:pt x="3583940" y="0"/>
                    </a:lnTo>
                    <a:lnTo>
                      <a:pt x="3583940" y="881253"/>
                    </a:lnTo>
                    <a:lnTo>
                      <a:pt x="0" y="8812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/>
                <a:stretch>
                  <a:fillRect l="-3425" t="-20017" r="-3276" b="-24629"/>
                </a:stretch>
              </a:blipFill>
            </p:spPr>
          </p:sp>
        </p:grpSp>
      </p:grpSp>
      <p:grpSp>
        <p:nvGrpSpPr>
          <p:cNvPr name="Group 55" id="55"/>
          <p:cNvGrpSpPr>
            <a:grpSpLocks noChangeAspect="true"/>
          </p:cNvGrpSpPr>
          <p:nvPr/>
        </p:nvGrpSpPr>
        <p:grpSpPr>
          <a:xfrm rot="0">
            <a:off x="6689730" y="2785833"/>
            <a:ext cx="2585435" cy="795670"/>
            <a:chOff x="0" y="0"/>
            <a:chExt cx="3635200" cy="1118736"/>
          </a:xfrm>
        </p:grpSpPr>
        <p:sp>
          <p:nvSpPr>
            <p:cNvPr name="Freeform 56" id="56" descr="C:\Documents and Settings\Usuario\Mis documentos\ERMO\ERMO-Imagenes\gif\sun hydraulics.gif"/>
            <p:cNvSpPr/>
            <p:nvPr/>
          </p:nvSpPr>
          <p:spPr>
            <a:xfrm flipH="false" flipV="false" rot="0">
              <a:off x="0" y="0"/>
              <a:ext cx="3635248" cy="1118743"/>
            </a:xfrm>
            <a:custGeom>
              <a:avLst/>
              <a:gdLst/>
              <a:ahLst/>
              <a:cxnLst/>
              <a:rect r="r" b="b" t="t" l="l"/>
              <a:pathLst>
                <a:path h="1118743" w="3635248">
                  <a:moveTo>
                    <a:pt x="0" y="0"/>
                  </a:moveTo>
                  <a:lnTo>
                    <a:pt x="3635248" y="0"/>
                  </a:lnTo>
                  <a:lnTo>
                    <a:pt x="3635248" y="1118743"/>
                  </a:lnTo>
                  <a:lnTo>
                    <a:pt x="0" y="1118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-176" b="0"/>
              </a:stretch>
            </a:blipFill>
          </p:spPr>
        </p:sp>
      </p:grpSp>
      <p:grpSp>
        <p:nvGrpSpPr>
          <p:cNvPr name="Group 57" id="57"/>
          <p:cNvGrpSpPr>
            <a:grpSpLocks noChangeAspect="true"/>
          </p:cNvGrpSpPr>
          <p:nvPr/>
        </p:nvGrpSpPr>
        <p:grpSpPr>
          <a:xfrm rot="0">
            <a:off x="3810381" y="5448739"/>
            <a:ext cx="2455078" cy="478533"/>
            <a:chOff x="0" y="0"/>
            <a:chExt cx="3430400" cy="668638"/>
          </a:xfrm>
        </p:grpSpPr>
        <p:sp>
          <p:nvSpPr>
            <p:cNvPr name="Freeform 58" id="58" descr="C:\Documents and Settings\Usuario\Mis documentos\ERMO\ERMO-Logos\gif\Vickers-1.gif"/>
            <p:cNvSpPr/>
            <p:nvPr/>
          </p:nvSpPr>
          <p:spPr>
            <a:xfrm flipH="false" flipV="false" rot="0">
              <a:off x="0" y="0"/>
              <a:ext cx="3430397" cy="668655"/>
            </a:xfrm>
            <a:custGeom>
              <a:avLst/>
              <a:gdLst/>
              <a:ahLst/>
              <a:cxnLst/>
              <a:rect r="r" b="b" t="t" l="l"/>
              <a:pathLst>
                <a:path h="668655" w="3430397">
                  <a:moveTo>
                    <a:pt x="0" y="0"/>
                  </a:moveTo>
                  <a:lnTo>
                    <a:pt x="3430397" y="0"/>
                  </a:lnTo>
                  <a:lnTo>
                    <a:pt x="3430397" y="668655"/>
                  </a:lnTo>
                  <a:lnTo>
                    <a:pt x="0" y="668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2"/>
              </a:stretch>
            </a:blipFill>
          </p:spPr>
        </p:sp>
      </p:grpSp>
      <p:sp>
        <p:nvSpPr>
          <p:cNvPr name="TextBox 59" id="59"/>
          <p:cNvSpPr txBox="true"/>
          <p:nvPr/>
        </p:nvSpPr>
        <p:spPr>
          <a:xfrm rot="0">
            <a:off x="515874" y="620813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9050" y="19050"/>
            <a:ext cx="2855000" cy="1666671"/>
            <a:chOff x="0" y="0"/>
            <a:chExt cx="3806667" cy="2222228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806667" cy="2196154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014106" y="1529987"/>
              <a:ext cx="1778455" cy="6922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58"/>
                </a:lnSpc>
              </a:pPr>
              <a:r>
                <a:rPr lang="en-US" sz="1541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158"/>
                </a:lnSpc>
              </a:pPr>
              <a:r>
                <a:rPr lang="en-US" b="true" sz="154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515874" y="2330879"/>
            <a:ext cx="1334257" cy="546707"/>
            <a:chOff x="0" y="0"/>
            <a:chExt cx="1779009" cy="728943"/>
          </a:xfrm>
        </p:grpSpPr>
        <p:sp>
          <p:nvSpPr>
            <p:cNvPr name="Freeform 36" id="36" descr="C:\Documents and Settings\Usuario\Mis documentos\ERMO\ERMO-Logos\jpg\Parker.jpg"/>
            <p:cNvSpPr/>
            <p:nvPr/>
          </p:nvSpPr>
          <p:spPr>
            <a:xfrm flipH="false" flipV="false" rot="0">
              <a:off x="0" y="0"/>
              <a:ext cx="1779016" cy="728980"/>
            </a:xfrm>
            <a:custGeom>
              <a:avLst/>
              <a:gdLst/>
              <a:ahLst/>
              <a:cxnLst/>
              <a:rect r="r" b="b" t="t" l="l"/>
              <a:pathLst>
                <a:path h="728980" w="1779016">
                  <a:moveTo>
                    <a:pt x="0" y="0"/>
                  </a:moveTo>
                  <a:lnTo>
                    <a:pt x="1779016" y="0"/>
                  </a:lnTo>
                  <a:lnTo>
                    <a:pt x="1779016" y="728980"/>
                  </a:lnTo>
                  <a:lnTo>
                    <a:pt x="0" y="728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295" b="5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7465771" y="1980625"/>
            <a:ext cx="1919760" cy="4056891"/>
            <a:chOff x="0" y="0"/>
            <a:chExt cx="2964601" cy="626487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964561" cy="6264910"/>
            </a:xfrm>
            <a:custGeom>
              <a:avLst/>
              <a:gdLst/>
              <a:ahLst/>
              <a:cxnLst/>
              <a:rect r="r" b="b" t="t" l="l"/>
              <a:pathLst>
                <a:path h="6264910" w="2964561">
                  <a:moveTo>
                    <a:pt x="0" y="0"/>
                  </a:moveTo>
                  <a:lnTo>
                    <a:pt x="2964561" y="0"/>
                  </a:lnTo>
                  <a:lnTo>
                    <a:pt x="2964561" y="6264910"/>
                  </a:lnTo>
                  <a:lnTo>
                    <a:pt x="0" y="6264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857" t="-397" r="-4802" b="0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347200" y="3074974"/>
            <a:ext cx="2693127" cy="3003315"/>
            <a:chOff x="0" y="0"/>
            <a:chExt cx="4624080" cy="5156671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624070" cy="5156708"/>
            </a:xfrm>
            <a:custGeom>
              <a:avLst/>
              <a:gdLst/>
              <a:ahLst/>
              <a:cxnLst/>
              <a:rect r="r" b="b" t="t" l="l"/>
              <a:pathLst>
                <a:path h="5156708" w="4624070">
                  <a:moveTo>
                    <a:pt x="0" y="0"/>
                  </a:moveTo>
                  <a:lnTo>
                    <a:pt x="4624070" y="0"/>
                  </a:lnTo>
                  <a:lnTo>
                    <a:pt x="4624070" y="5156708"/>
                  </a:lnTo>
                  <a:lnTo>
                    <a:pt x="0" y="515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82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3547877" y="2946653"/>
            <a:ext cx="2657846" cy="634850"/>
            <a:chOff x="0" y="0"/>
            <a:chExt cx="2551147" cy="60936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551176" cy="609346"/>
            </a:xfrm>
            <a:custGeom>
              <a:avLst/>
              <a:gdLst/>
              <a:ahLst/>
              <a:cxnLst/>
              <a:rect r="r" b="b" t="t" l="l"/>
              <a:pathLst>
                <a:path h="609346" w="2551176">
                  <a:moveTo>
                    <a:pt x="0" y="0"/>
                  </a:moveTo>
                  <a:lnTo>
                    <a:pt x="2551176" y="0"/>
                  </a:lnTo>
                  <a:lnTo>
                    <a:pt x="2551176" y="609346"/>
                  </a:lnTo>
                  <a:lnTo>
                    <a:pt x="0" y="609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60" t="0" r="-159" b="-2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3560043" y="3581503"/>
            <a:ext cx="2645680" cy="2645680"/>
            <a:chOff x="0" y="0"/>
            <a:chExt cx="3500632" cy="350063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500628" cy="3500628"/>
            </a:xfrm>
            <a:custGeom>
              <a:avLst/>
              <a:gdLst/>
              <a:ahLst/>
              <a:cxnLst/>
              <a:rect r="r" b="b" t="t" l="l"/>
              <a:pathLst>
                <a:path h="3500628" w="3500628">
                  <a:moveTo>
                    <a:pt x="0" y="0"/>
                  </a:moveTo>
                  <a:lnTo>
                    <a:pt x="3500628" y="0"/>
                  </a:lnTo>
                  <a:lnTo>
                    <a:pt x="3500628" y="3500628"/>
                  </a:lnTo>
                  <a:lnTo>
                    <a:pt x="0" y="3500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7315200" y="957608"/>
            <a:ext cx="2070331" cy="630006"/>
            <a:chOff x="0" y="0"/>
            <a:chExt cx="2151663" cy="654756"/>
          </a:xfrm>
        </p:grpSpPr>
        <p:sp>
          <p:nvSpPr>
            <p:cNvPr name="Freeform 46" id="46" descr="C:\Documents and Settings\Usuario\Mis documentos\ERMO\ERMO-Logos\gif\olaer.gif"/>
            <p:cNvSpPr/>
            <p:nvPr/>
          </p:nvSpPr>
          <p:spPr>
            <a:xfrm flipH="false" flipV="false" rot="0">
              <a:off x="0" y="0"/>
              <a:ext cx="2151634" cy="654812"/>
            </a:xfrm>
            <a:custGeom>
              <a:avLst/>
              <a:gdLst/>
              <a:ahLst/>
              <a:cxnLst/>
              <a:rect r="r" b="b" t="t" l="l"/>
              <a:pathLst>
                <a:path h="654812" w="2151634">
                  <a:moveTo>
                    <a:pt x="0" y="0"/>
                  </a:moveTo>
                  <a:lnTo>
                    <a:pt x="2151634" y="0"/>
                  </a:lnTo>
                  <a:lnTo>
                    <a:pt x="2151634" y="654812"/>
                  </a:lnTo>
                  <a:lnTo>
                    <a:pt x="0" y="654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1" b="-196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2783257" y="1465188"/>
            <a:ext cx="4187086" cy="1194192"/>
            <a:chOff x="0" y="0"/>
            <a:chExt cx="1177087" cy="33571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177087" cy="335715"/>
            </a:xfrm>
            <a:custGeom>
              <a:avLst/>
              <a:gdLst/>
              <a:ahLst/>
              <a:cxnLst/>
              <a:rect r="r" b="b" t="t" l="l"/>
              <a:pathLst>
                <a:path h="335715" w="1177087">
                  <a:moveTo>
                    <a:pt x="83205" y="0"/>
                  </a:moveTo>
                  <a:lnTo>
                    <a:pt x="1093882" y="0"/>
                  </a:lnTo>
                  <a:cubicBezTo>
                    <a:pt x="1115949" y="0"/>
                    <a:pt x="1137113" y="8766"/>
                    <a:pt x="1152717" y="24370"/>
                  </a:cubicBezTo>
                  <a:cubicBezTo>
                    <a:pt x="1168321" y="39974"/>
                    <a:pt x="1177087" y="61138"/>
                    <a:pt x="1177087" y="83205"/>
                  </a:cubicBezTo>
                  <a:lnTo>
                    <a:pt x="1177087" y="252510"/>
                  </a:lnTo>
                  <a:cubicBezTo>
                    <a:pt x="1177087" y="298463"/>
                    <a:pt x="1139835" y="335715"/>
                    <a:pt x="1093882" y="335715"/>
                  </a:cubicBezTo>
                  <a:lnTo>
                    <a:pt x="83205" y="335715"/>
                  </a:lnTo>
                  <a:cubicBezTo>
                    <a:pt x="37252" y="335715"/>
                    <a:pt x="0" y="298463"/>
                    <a:pt x="0" y="252510"/>
                  </a:cubicBezTo>
                  <a:lnTo>
                    <a:pt x="0" y="83205"/>
                  </a:lnTo>
                  <a:cubicBezTo>
                    <a:pt x="0" y="37252"/>
                    <a:pt x="37252" y="0"/>
                    <a:pt x="8320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0000">
                    <a:alpha val="100000"/>
                  </a:srgbClr>
                </a:gs>
                <a:gs pos="50000">
                  <a:srgbClr val="FF4F4F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85725"/>
              <a:ext cx="1177087" cy="421440"/>
            </a:xfrm>
            <a:prstGeom prst="rect">
              <a:avLst/>
            </a:prstGeom>
          </p:spPr>
          <p:txBody>
            <a:bodyPr anchor="ctr" rtlCol="false" tIns="66927" lIns="66927" bIns="66927" rIns="66927"/>
            <a:lstStyle/>
            <a:p>
              <a:pPr algn="ctr">
                <a:lnSpc>
                  <a:spcPts val="560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2710472" y="1595559"/>
            <a:ext cx="4332657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5"/>
              </a:lnSpc>
              <a:spcBef>
                <a:spcPct val="0"/>
              </a:spcBef>
            </a:pPr>
            <a:r>
              <a:rPr lang="en-US" b="true" sz="271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Acum</a:t>
            </a:r>
            <a:r>
              <a:rPr lang="en-US" b="true" sz="271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uladores de Vejiga, Pistón y Diafragma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374910" y="37485"/>
            <a:ext cx="3003780" cy="1753525"/>
            <a:chOff x="0" y="0"/>
            <a:chExt cx="4005040" cy="2338033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4005040" cy="2310600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066953" y="1611206"/>
              <a:ext cx="1871134" cy="7268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1"/>
                </a:lnSpc>
              </a:pPr>
              <a:r>
                <a:rPr lang="en-US" sz="1622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271"/>
                </a:lnSpc>
              </a:pPr>
              <a:r>
                <a:rPr lang="en-US" b="true" sz="1622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5428149" y="3475719"/>
            <a:ext cx="1675027" cy="2457169"/>
            <a:chOff x="0" y="0"/>
            <a:chExt cx="3531216" cy="518009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531235" cy="5180076"/>
            </a:xfrm>
            <a:custGeom>
              <a:avLst/>
              <a:gdLst/>
              <a:ahLst/>
              <a:cxnLst/>
              <a:rect r="r" b="b" t="t" l="l"/>
              <a:pathLst>
                <a:path h="5180076" w="3531235">
                  <a:moveTo>
                    <a:pt x="0" y="0"/>
                  </a:moveTo>
                  <a:lnTo>
                    <a:pt x="3531235" y="0"/>
                  </a:lnTo>
                  <a:lnTo>
                    <a:pt x="3531235" y="5180076"/>
                  </a:lnTo>
                  <a:lnTo>
                    <a:pt x="0" y="518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2256539" y="5137398"/>
            <a:ext cx="1339083" cy="1089786"/>
            <a:chOff x="0" y="0"/>
            <a:chExt cx="1785444" cy="145304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785493" cy="1453007"/>
            </a:xfrm>
            <a:custGeom>
              <a:avLst/>
              <a:gdLst/>
              <a:ahLst/>
              <a:cxnLst/>
              <a:rect r="r" b="b" t="t" l="l"/>
              <a:pathLst>
                <a:path h="1453007" w="1785493">
                  <a:moveTo>
                    <a:pt x="0" y="0"/>
                  </a:moveTo>
                  <a:lnTo>
                    <a:pt x="1785493" y="0"/>
                  </a:lnTo>
                  <a:lnTo>
                    <a:pt x="1785493" y="1453007"/>
                  </a:lnTo>
                  <a:lnTo>
                    <a:pt x="0" y="145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2" b="-2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588503" y="5036435"/>
            <a:ext cx="874537" cy="606430"/>
            <a:chOff x="0" y="0"/>
            <a:chExt cx="1166049" cy="80857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165987" cy="808609"/>
            </a:xfrm>
            <a:custGeom>
              <a:avLst/>
              <a:gdLst/>
              <a:ahLst/>
              <a:cxnLst/>
              <a:rect r="r" b="b" t="t" l="l"/>
              <a:pathLst>
                <a:path h="808609" w="1165987">
                  <a:moveTo>
                    <a:pt x="0" y="0"/>
                  </a:moveTo>
                  <a:lnTo>
                    <a:pt x="1165987" y="0"/>
                  </a:lnTo>
                  <a:lnTo>
                    <a:pt x="1165987" y="808609"/>
                  </a:lnTo>
                  <a:lnTo>
                    <a:pt x="0" y="808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43" r="-5" b="-38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515874" y="3362277"/>
            <a:ext cx="2027797" cy="1026843"/>
            <a:chOff x="0" y="0"/>
            <a:chExt cx="2703730" cy="136912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703703" cy="1369187"/>
            </a:xfrm>
            <a:custGeom>
              <a:avLst/>
              <a:gdLst/>
              <a:ahLst/>
              <a:cxnLst/>
              <a:rect r="r" b="b" t="t" l="l"/>
              <a:pathLst>
                <a:path h="1369187" w="2703703">
                  <a:moveTo>
                    <a:pt x="0" y="0"/>
                  </a:moveTo>
                  <a:lnTo>
                    <a:pt x="2703703" y="0"/>
                  </a:lnTo>
                  <a:lnTo>
                    <a:pt x="2703703" y="1369187"/>
                  </a:lnTo>
                  <a:lnTo>
                    <a:pt x="0" y="136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2" r="0" b="1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7533539" y="3019776"/>
            <a:ext cx="1383243" cy="1320368"/>
            <a:chOff x="0" y="0"/>
            <a:chExt cx="1844324" cy="176049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844294" cy="1760474"/>
            </a:xfrm>
            <a:custGeom>
              <a:avLst/>
              <a:gdLst/>
              <a:ahLst/>
              <a:cxnLst/>
              <a:rect r="r" b="b" t="t" l="l"/>
              <a:pathLst>
                <a:path h="1760474" w="1844294">
                  <a:moveTo>
                    <a:pt x="0" y="0"/>
                  </a:moveTo>
                  <a:lnTo>
                    <a:pt x="1844294" y="0"/>
                  </a:lnTo>
                  <a:lnTo>
                    <a:pt x="1844294" y="1760474"/>
                  </a:lnTo>
                  <a:lnTo>
                    <a:pt x="0" y="1760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157" r="-1" b="-158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3249074" y="3581503"/>
            <a:ext cx="1748711" cy="2014222"/>
            <a:chOff x="0" y="0"/>
            <a:chExt cx="2331615" cy="2685629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331593" cy="2685669"/>
            </a:xfrm>
            <a:custGeom>
              <a:avLst/>
              <a:gdLst/>
              <a:ahLst/>
              <a:cxnLst/>
              <a:rect r="r" b="b" t="t" l="l"/>
              <a:pathLst>
                <a:path h="2685669" w="2331593">
                  <a:moveTo>
                    <a:pt x="0" y="0"/>
                  </a:moveTo>
                  <a:lnTo>
                    <a:pt x="2331593" y="0"/>
                  </a:lnTo>
                  <a:lnTo>
                    <a:pt x="2331593" y="2685669"/>
                  </a:lnTo>
                  <a:lnTo>
                    <a:pt x="0" y="2685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1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6875585" y="1206685"/>
            <a:ext cx="2146495" cy="512710"/>
            <a:chOff x="0" y="0"/>
            <a:chExt cx="3072000" cy="73377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072003" cy="733806"/>
            </a:xfrm>
            <a:custGeom>
              <a:avLst/>
              <a:gdLst/>
              <a:ahLst/>
              <a:cxnLst/>
              <a:rect r="r" b="b" t="t" l="l"/>
              <a:pathLst>
                <a:path h="733806" w="3072003">
                  <a:moveTo>
                    <a:pt x="0" y="0"/>
                  </a:moveTo>
                  <a:lnTo>
                    <a:pt x="3072003" y="0"/>
                  </a:lnTo>
                  <a:lnTo>
                    <a:pt x="3072003" y="733806"/>
                  </a:lnTo>
                  <a:lnTo>
                    <a:pt x="0" y="733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4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7792466" y="4416343"/>
            <a:ext cx="1445773" cy="1516544"/>
            <a:chOff x="0" y="0"/>
            <a:chExt cx="1927697" cy="202205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927733" cy="2022094"/>
            </a:xfrm>
            <a:custGeom>
              <a:avLst/>
              <a:gdLst/>
              <a:ahLst/>
              <a:cxnLst/>
              <a:rect r="r" b="b" t="t" l="l"/>
              <a:pathLst>
                <a:path h="2022094" w="1927733">
                  <a:moveTo>
                    <a:pt x="0" y="0"/>
                  </a:moveTo>
                  <a:lnTo>
                    <a:pt x="1927733" y="0"/>
                  </a:lnTo>
                  <a:lnTo>
                    <a:pt x="1927733" y="2022094"/>
                  </a:lnTo>
                  <a:lnTo>
                    <a:pt x="0" y="2022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63" t="0" r="-61" b="1"/>
              </a:stretch>
            </a:blipFill>
          </p:spPr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425717" y="1170811"/>
            <a:ext cx="2296266" cy="698759"/>
            <a:chOff x="0" y="0"/>
            <a:chExt cx="2151663" cy="654756"/>
          </a:xfrm>
        </p:grpSpPr>
        <p:sp>
          <p:nvSpPr>
            <p:cNvPr name="Freeform 52" id="52" descr="C:\Documents and Settings\Usuario\Mis documentos\ERMO\ERMO-Logos\gif\olaer.gif"/>
            <p:cNvSpPr/>
            <p:nvPr/>
          </p:nvSpPr>
          <p:spPr>
            <a:xfrm flipH="false" flipV="false" rot="0">
              <a:off x="0" y="0"/>
              <a:ext cx="2151634" cy="654812"/>
            </a:xfrm>
            <a:custGeom>
              <a:avLst/>
              <a:gdLst/>
              <a:ahLst/>
              <a:cxnLst/>
              <a:rect r="r" b="b" t="t" l="l"/>
              <a:pathLst>
                <a:path h="654812" w="2151634">
                  <a:moveTo>
                    <a:pt x="0" y="0"/>
                  </a:moveTo>
                  <a:lnTo>
                    <a:pt x="2151634" y="0"/>
                  </a:lnTo>
                  <a:lnTo>
                    <a:pt x="2151634" y="654812"/>
                  </a:lnTo>
                  <a:lnTo>
                    <a:pt x="0" y="654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-1" b="-196"/>
              </a:stretch>
            </a:blip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2163292" y="1829109"/>
            <a:ext cx="5427016" cy="1554588"/>
            <a:chOff x="0" y="0"/>
            <a:chExt cx="7236021" cy="2072784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0"/>
              <a:ext cx="7236021" cy="2072784"/>
              <a:chOff x="0" y="0"/>
              <a:chExt cx="1525660" cy="437031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1525660" cy="437031"/>
              </a:xfrm>
              <a:custGeom>
                <a:avLst/>
                <a:gdLst/>
                <a:ahLst/>
                <a:cxnLst/>
                <a:rect r="r" b="b" t="t" l="l"/>
                <a:pathLst>
                  <a:path h="437031" w="1525660">
                    <a:moveTo>
                      <a:pt x="64195" y="0"/>
                    </a:moveTo>
                    <a:lnTo>
                      <a:pt x="1461465" y="0"/>
                    </a:lnTo>
                    <a:cubicBezTo>
                      <a:pt x="1478490" y="0"/>
                      <a:pt x="1494819" y="6763"/>
                      <a:pt x="1506858" y="18802"/>
                    </a:cubicBezTo>
                    <a:cubicBezTo>
                      <a:pt x="1518896" y="30841"/>
                      <a:pt x="1525660" y="47169"/>
                      <a:pt x="1525660" y="64195"/>
                    </a:cubicBezTo>
                    <a:lnTo>
                      <a:pt x="1525660" y="372836"/>
                    </a:lnTo>
                    <a:cubicBezTo>
                      <a:pt x="1525660" y="408290"/>
                      <a:pt x="1496919" y="437031"/>
                      <a:pt x="1461465" y="437031"/>
                    </a:cubicBezTo>
                    <a:lnTo>
                      <a:pt x="64195" y="437031"/>
                    </a:lnTo>
                    <a:cubicBezTo>
                      <a:pt x="47169" y="437031"/>
                      <a:pt x="30841" y="430267"/>
                      <a:pt x="18802" y="418228"/>
                    </a:cubicBezTo>
                    <a:cubicBezTo>
                      <a:pt x="6763" y="406189"/>
                      <a:pt x="0" y="389861"/>
                      <a:pt x="0" y="372836"/>
                    </a:cubicBezTo>
                    <a:lnTo>
                      <a:pt x="0" y="64195"/>
                    </a:lnTo>
                    <a:cubicBezTo>
                      <a:pt x="0" y="47169"/>
                      <a:pt x="6763" y="30841"/>
                      <a:pt x="18802" y="18802"/>
                    </a:cubicBezTo>
                    <a:cubicBezTo>
                      <a:pt x="30841" y="6763"/>
                      <a:pt x="47169" y="0"/>
                      <a:pt x="64195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85725"/>
                <a:ext cx="1525660" cy="522756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181381" y="160092"/>
              <a:ext cx="6873259" cy="1695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Componentes para Instalación de Acum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uladores y Blocks de Seguridad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0" y="0"/>
            <a:ext cx="2926080" cy="1708166"/>
            <a:chOff x="0" y="0"/>
            <a:chExt cx="3901440" cy="2277554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901440" cy="2250831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039354" y="1559264"/>
              <a:ext cx="1822732" cy="718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12"/>
                </a:lnSpc>
              </a:pPr>
              <a:r>
                <a:rPr lang="en-US" sz="158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212"/>
                </a:lnSpc>
              </a:pPr>
              <a:r>
                <a:rPr lang="en-US" b="true" sz="158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370767" y="3827082"/>
            <a:ext cx="2421963" cy="2476302"/>
            <a:chOff x="0" y="0"/>
            <a:chExt cx="3798740" cy="388396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798697" cy="3883914"/>
            </a:xfrm>
            <a:custGeom>
              <a:avLst/>
              <a:gdLst/>
              <a:ahLst/>
              <a:cxnLst/>
              <a:rect r="r" b="b" t="t" l="l"/>
              <a:pathLst>
                <a:path h="3883914" w="3798697">
                  <a:moveTo>
                    <a:pt x="0" y="0"/>
                  </a:moveTo>
                  <a:lnTo>
                    <a:pt x="3798697" y="0"/>
                  </a:lnTo>
                  <a:lnTo>
                    <a:pt x="3798697" y="3883914"/>
                  </a:lnTo>
                  <a:lnTo>
                    <a:pt x="0" y="3883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" b="-1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7315200" y="3704361"/>
            <a:ext cx="2078424" cy="2621830"/>
            <a:chOff x="0" y="0"/>
            <a:chExt cx="3438552" cy="433756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438525" cy="4337558"/>
            </a:xfrm>
            <a:custGeom>
              <a:avLst/>
              <a:gdLst/>
              <a:ahLst/>
              <a:cxnLst/>
              <a:rect r="r" b="b" t="t" l="l"/>
              <a:pathLst>
                <a:path h="4337558" w="3438525">
                  <a:moveTo>
                    <a:pt x="0" y="0"/>
                  </a:moveTo>
                  <a:lnTo>
                    <a:pt x="3438525" y="0"/>
                  </a:lnTo>
                  <a:lnTo>
                    <a:pt x="3438525" y="4337558"/>
                  </a:lnTo>
                  <a:lnTo>
                    <a:pt x="0" y="433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-105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3675700" y="3382812"/>
            <a:ext cx="2402200" cy="2387640"/>
            <a:chOff x="0" y="0"/>
            <a:chExt cx="2340240" cy="232605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340229" cy="2326005"/>
            </a:xfrm>
            <a:custGeom>
              <a:avLst/>
              <a:gdLst/>
              <a:ahLst/>
              <a:cxnLst/>
              <a:rect r="r" b="b" t="t" l="l"/>
              <a:pathLst>
                <a:path h="2326005" w="2340229">
                  <a:moveTo>
                    <a:pt x="0" y="0"/>
                  </a:moveTo>
                  <a:lnTo>
                    <a:pt x="2340229" y="0"/>
                  </a:lnTo>
                  <a:lnTo>
                    <a:pt x="2340229" y="2326005"/>
                  </a:lnTo>
                  <a:lnTo>
                    <a:pt x="0" y="232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2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731520" y="3086370"/>
            <a:ext cx="2265809" cy="541210"/>
            <a:chOff x="0" y="0"/>
            <a:chExt cx="3021079" cy="72161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021076" cy="721614"/>
            </a:xfrm>
            <a:custGeom>
              <a:avLst/>
              <a:gdLst/>
              <a:ahLst/>
              <a:cxnLst/>
              <a:rect r="r" b="b" t="t" l="l"/>
              <a:pathLst>
                <a:path h="721614" w="3021076">
                  <a:moveTo>
                    <a:pt x="0" y="0"/>
                  </a:moveTo>
                  <a:lnTo>
                    <a:pt x="3021076" y="0"/>
                  </a:lnTo>
                  <a:lnTo>
                    <a:pt x="3021076" y="721614"/>
                  </a:lnTo>
                  <a:lnTo>
                    <a:pt x="0" y="721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2163292" y="1745601"/>
            <a:ext cx="5427016" cy="1145013"/>
            <a:chOff x="0" y="0"/>
            <a:chExt cx="7236021" cy="1526684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7236021" cy="1526684"/>
              <a:chOff x="0" y="0"/>
              <a:chExt cx="1525660" cy="32189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1525660" cy="321890"/>
              </a:xfrm>
              <a:custGeom>
                <a:avLst/>
                <a:gdLst/>
                <a:ahLst/>
                <a:cxnLst/>
                <a:rect r="r" b="b" t="t" l="l"/>
                <a:pathLst>
                  <a:path h="321890" w="1525660">
                    <a:moveTo>
                      <a:pt x="64195" y="0"/>
                    </a:moveTo>
                    <a:lnTo>
                      <a:pt x="1461465" y="0"/>
                    </a:lnTo>
                    <a:cubicBezTo>
                      <a:pt x="1478490" y="0"/>
                      <a:pt x="1494819" y="6763"/>
                      <a:pt x="1506858" y="18802"/>
                    </a:cubicBezTo>
                    <a:cubicBezTo>
                      <a:pt x="1518896" y="30841"/>
                      <a:pt x="1525660" y="47169"/>
                      <a:pt x="1525660" y="64195"/>
                    </a:cubicBezTo>
                    <a:lnTo>
                      <a:pt x="1525660" y="257695"/>
                    </a:lnTo>
                    <a:cubicBezTo>
                      <a:pt x="1525660" y="274720"/>
                      <a:pt x="1518896" y="291049"/>
                      <a:pt x="1506858" y="303087"/>
                    </a:cubicBezTo>
                    <a:cubicBezTo>
                      <a:pt x="1494819" y="315126"/>
                      <a:pt x="1478490" y="321890"/>
                      <a:pt x="1461465" y="321890"/>
                    </a:cubicBezTo>
                    <a:lnTo>
                      <a:pt x="64195" y="321890"/>
                    </a:lnTo>
                    <a:cubicBezTo>
                      <a:pt x="47169" y="321890"/>
                      <a:pt x="30841" y="315126"/>
                      <a:pt x="18802" y="303087"/>
                    </a:cubicBezTo>
                    <a:cubicBezTo>
                      <a:pt x="6763" y="291049"/>
                      <a:pt x="0" y="274720"/>
                      <a:pt x="0" y="257695"/>
                    </a:cubicBezTo>
                    <a:lnTo>
                      <a:pt x="0" y="64195"/>
                    </a:lnTo>
                    <a:cubicBezTo>
                      <a:pt x="0" y="47169"/>
                      <a:pt x="6763" y="30841"/>
                      <a:pt x="18802" y="18802"/>
                    </a:cubicBezTo>
                    <a:cubicBezTo>
                      <a:pt x="30841" y="6763"/>
                      <a:pt x="47169" y="0"/>
                      <a:pt x="64195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85725"/>
                <a:ext cx="1525660" cy="40761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0">
              <a:off x="181381" y="160092"/>
              <a:ext cx="6873259" cy="1149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Equipos de Precarga de Nit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rógeno y Monitoreo</a:t>
              </a:r>
            </a:p>
          </p:txBody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7206279" y="3005602"/>
            <a:ext cx="2296266" cy="698759"/>
            <a:chOff x="0" y="0"/>
            <a:chExt cx="2151663" cy="654756"/>
          </a:xfrm>
        </p:grpSpPr>
        <p:sp>
          <p:nvSpPr>
            <p:cNvPr name="Freeform 49" id="49" descr="C:\Documents and Settings\Usuario\Mis documentos\ERMO\ERMO-Logos\gif\olaer.gif"/>
            <p:cNvSpPr/>
            <p:nvPr/>
          </p:nvSpPr>
          <p:spPr>
            <a:xfrm flipH="false" flipV="false" rot="0">
              <a:off x="0" y="0"/>
              <a:ext cx="2151634" cy="654812"/>
            </a:xfrm>
            <a:custGeom>
              <a:avLst/>
              <a:gdLst/>
              <a:ahLst/>
              <a:cxnLst/>
              <a:rect r="r" b="b" t="t" l="l"/>
              <a:pathLst>
                <a:path h="654812" w="2151634">
                  <a:moveTo>
                    <a:pt x="0" y="0"/>
                  </a:moveTo>
                  <a:lnTo>
                    <a:pt x="2151634" y="0"/>
                  </a:lnTo>
                  <a:lnTo>
                    <a:pt x="2151634" y="654812"/>
                  </a:lnTo>
                  <a:lnTo>
                    <a:pt x="0" y="654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1" b="-196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295648" y="0"/>
            <a:ext cx="3003911" cy="1753601"/>
            <a:chOff x="0" y="0"/>
            <a:chExt cx="4005215" cy="2338135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4005215" cy="2310701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067000" y="1611278"/>
              <a:ext cx="1871215" cy="7268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1"/>
                </a:lnSpc>
              </a:pPr>
              <a:r>
                <a:rPr lang="en-US" sz="1622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271"/>
                </a:lnSpc>
              </a:pPr>
              <a:r>
                <a:rPr lang="en-US" b="true" sz="1622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1410056" y="3203586"/>
            <a:ext cx="1392199" cy="2947546"/>
            <a:chOff x="0" y="0"/>
            <a:chExt cx="1856266" cy="393006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856232" cy="3930015"/>
            </a:xfrm>
            <a:custGeom>
              <a:avLst/>
              <a:gdLst/>
              <a:ahLst/>
              <a:cxnLst/>
              <a:rect r="r" b="b" t="t" l="l"/>
              <a:pathLst>
                <a:path h="3930015" w="1856232">
                  <a:moveTo>
                    <a:pt x="0" y="0"/>
                  </a:moveTo>
                  <a:lnTo>
                    <a:pt x="1856232" y="0"/>
                  </a:lnTo>
                  <a:lnTo>
                    <a:pt x="1856232" y="3930015"/>
                  </a:lnTo>
                  <a:lnTo>
                    <a:pt x="0" y="3930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01" r="-1" b="-102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7142771" y="1015489"/>
            <a:ext cx="2240398" cy="2782321"/>
            <a:chOff x="0" y="0"/>
            <a:chExt cx="2987197" cy="370976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987167" cy="3709797"/>
            </a:xfrm>
            <a:custGeom>
              <a:avLst/>
              <a:gdLst/>
              <a:ahLst/>
              <a:cxnLst/>
              <a:rect r="r" b="b" t="t" l="l"/>
              <a:pathLst>
                <a:path h="3709797" w="2987167">
                  <a:moveTo>
                    <a:pt x="0" y="0"/>
                  </a:moveTo>
                  <a:lnTo>
                    <a:pt x="2987167" y="0"/>
                  </a:lnTo>
                  <a:lnTo>
                    <a:pt x="2987167" y="3709797"/>
                  </a:lnTo>
                  <a:lnTo>
                    <a:pt x="0" y="3709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" b="-8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3717014" y="4054502"/>
            <a:ext cx="1938569" cy="2194909"/>
            <a:chOff x="0" y="0"/>
            <a:chExt cx="2584758" cy="292654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584704" cy="2926588"/>
            </a:xfrm>
            <a:custGeom>
              <a:avLst/>
              <a:gdLst/>
              <a:ahLst/>
              <a:cxnLst/>
              <a:rect r="r" b="b" t="t" l="l"/>
              <a:pathLst>
                <a:path h="2926588" w="2584704">
                  <a:moveTo>
                    <a:pt x="0" y="0"/>
                  </a:moveTo>
                  <a:lnTo>
                    <a:pt x="2584704" y="0"/>
                  </a:lnTo>
                  <a:lnTo>
                    <a:pt x="2584704" y="2926588"/>
                  </a:lnTo>
                  <a:lnTo>
                    <a:pt x="0" y="292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2" b="1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212686" y="848367"/>
            <a:ext cx="2118406" cy="2663139"/>
            <a:chOff x="0" y="0"/>
            <a:chExt cx="2824542" cy="355085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824480" cy="3550793"/>
            </a:xfrm>
            <a:custGeom>
              <a:avLst/>
              <a:gdLst/>
              <a:ahLst/>
              <a:cxnLst/>
              <a:rect r="r" b="b" t="t" l="l"/>
              <a:pathLst>
                <a:path h="3550793" w="2824480">
                  <a:moveTo>
                    <a:pt x="0" y="0"/>
                  </a:moveTo>
                  <a:lnTo>
                    <a:pt x="2824480" y="0"/>
                  </a:lnTo>
                  <a:lnTo>
                    <a:pt x="2824480" y="3550793"/>
                  </a:lnTo>
                  <a:lnTo>
                    <a:pt x="0" y="3550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70" b="-1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6925209" y="3657554"/>
            <a:ext cx="2096871" cy="2493578"/>
            <a:chOff x="0" y="0"/>
            <a:chExt cx="2795829" cy="332477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795778" cy="3324733"/>
            </a:xfrm>
            <a:custGeom>
              <a:avLst/>
              <a:gdLst/>
              <a:ahLst/>
              <a:cxnLst/>
              <a:rect r="r" b="b" t="t" l="l"/>
              <a:pathLst>
                <a:path h="3324733" w="2795778">
                  <a:moveTo>
                    <a:pt x="0" y="0"/>
                  </a:moveTo>
                  <a:lnTo>
                    <a:pt x="2795778" y="0"/>
                  </a:lnTo>
                  <a:lnTo>
                    <a:pt x="2795778" y="3324733"/>
                  </a:lnTo>
                  <a:lnTo>
                    <a:pt x="0" y="332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1" b="-109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3646671" y="3210155"/>
            <a:ext cx="2460258" cy="587655"/>
            <a:chOff x="0" y="0"/>
            <a:chExt cx="3280344" cy="78354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280283" cy="783590"/>
            </a:xfrm>
            <a:custGeom>
              <a:avLst/>
              <a:gdLst/>
              <a:ahLst/>
              <a:cxnLst/>
              <a:rect r="r" b="b" t="t" l="l"/>
              <a:pathLst>
                <a:path h="783590" w="3280283">
                  <a:moveTo>
                    <a:pt x="0" y="0"/>
                  </a:moveTo>
                  <a:lnTo>
                    <a:pt x="3280283" y="0"/>
                  </a:lnTo>
                  <a:lnTo>
                    <a:pt x="3280283" y="783590"/>
                  </a:lnTo>
                  <a:lnTo>
                    <a:pt x="0" y="783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1" b="6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295648" y="124660"/>
            <a:ext cx="2948763" cy="1721407"/>
            <a:chOff x="0" y="0"/>
            <a:chExt cx="3931684" cy="2295210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931684" cy="2268279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047411" y="1581172"/>
              <a:ext cx="1836862" cy="7140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9"/>
                </a:lnSpc>
              </a:pPr>
              <a:r>
                <a:rPr lang="en-US" sz="1592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229"/>
                </a:lnSpc>
              </a:pPr>
              <a:r>
                <a:rPr lang="en-US" b="true" sz="1592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201468" y="1846067"/>
            <a:ext cx="1997022" cy="720804"/>
            <a:chOff x="0" y="0"/>
            <a:chExt cx="2662696" cy="961072"/>
          </a:xfrm>
        </p:grpSpPr>
        <p:sp>
          <p:nvSpPr>
            <p:cNvPr name="Freeform 36" id="36" descr="C:\Documents and Settings\Usuario\Mis documentos\ERMO\ERMO-Logos\gif\MAHLE.gif"/>
            <p:cNvSpPr/>
            <p:nvPr/>
          </p:nvSpPr>
          <p:spPr>
            <a:xfrm flipH="false" flipV="false" rot="0">
              <a:off x="0" y="0"/>
              <a:ext cx="2662682" cy="961009"/>
            </a:xfrm>
            <a:custGeom>
              <a:avLst/>
              <a:gdLst/>
              <a:ahLst/>
              <a:cxnLst/>
              <a:rect r="r" b="b" t="t" l="l"/>
              <a:pathLst>
                <a:path h="961009" w="2662682">
                  <a:moveTo>
                    <a:pt x="0" y="0"/>
                  </a:moveTo>
                  <a:lnTo>
                    <a:pt x="2662682" y="0"/>
                  </a:lnTo>
                  <a:lnTo>
                    <a:pt x="2662682" y="961009"/>
                  </a:lnTo>
                  <a:lnTo>
                    <a:pt x="0" y="961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43" b="-6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6437015" y="2746030"/>
            <a:ext cx="3474180" cy="942697"/>
            <a:chOff x="0" y="0"/>
            <a:chExt cx="3413642" cy="92627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413633" cy="926211"/>
            </a:xfrm>
            <a:custGeom>
              <a:avLst/>
              <a:gdLst/>
              <a:ahLst/>
              <a:cxnLst/>
              <a:rect r="r" b="b" t="t" l="l"/>
              <a:pathLst>
                <a:path h="926211" w="3413633">
                  <a:moveTo>
                    <a:pt x="0" y="0"/>
                  </a:moveTo>
                  <a:lnTo>
                    <a:pt x="3413633" y="0"/>
                  </a:lnTo>
                  <a:lnTo>
                    <a:pt x="3413633" y="926211"/>
                  </a:lnTo>
                  <a:lnTo>
                    <a:pt x="0" y="92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69" r="0" b="-176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7326129" y="298634"/>
            <a:ext cx="1695951" cy="2119939"/>
            <a:chOff x="0" y="0"/>
            <a:chExt cx="2261268" cy="282658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261235" cy="2826639"/>
            </a:xfrm>
            <a:custGeom>
              <a:avLst/>
              <a:gdLst/>
              <a:ahLst/>
              <a:cxnLst/>
              <a:rect r="r" b="b" t="t" l="l"/>
              <a:pathLst>
                <a:path h="2826639" w="2261235">
                  <a:moveTo>
                    <a:pt x="0" y="0"/>
                  </a:moveTo>
                  <a:lnTo>
                    <a:pt x="2261235" y="0"/>
                  </a:lnTo>
                  <a:lnTo>
                    <a:pt x="2261235" y="2826639"/>
                  </a:lnTo>
                  <a:lnTo>
                    <a:pt x="0" y="2826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" b="-613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6244411" y="3688727"/>
            <a:ext cx="2993315" cy="2423821"/>
            <a:chOff x="0" y="0"/>
            <a:chExt cx="4371082" cy="353946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371086" cy="3539490"/>
            </a:xfrm>
            <a:custGeom>
              <a:avLst/>
              <a:gdLst/>
              <a:ahLst/>
              <a:cxnLst/>
              <a:rect r="r" b="b" t="t" l="l"/>
              <a:pathLst>
                <a:path h="3539490" w="4371086">
                  <a:moveTo>
                    <a:pt x="0" y="0"/>
                  </a:moveTo>
                  <a:lnTo>
                    <a:pt x="4371086" y="0"/>
                  </a:lnTo>
                  <a:lnTo>
                    <a:pt x="4371086" y="3539490"/>
                  </a:lnTo>
                  <a:lnTo>
                    <a:pt x="0" y="3539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201468" y="2926080"/>
            <a:ext cx="4682921" cy="2751756"/>
            <a:chOff x="0" y="0"/>
            <a:chExt cx="6694228" cy="393363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694170" cy="3933571"/>
            </a:xfrm>
            <a:custGeom>
              <a:avLst/>
              <a:gdLst/>
              <a:ahLst/>
              <a:cxnLst/>
              <a:rect r="r" b="b" t="t" l="l"/>
              <a:pathLst>
                <a:path h="3933571" w="6694170">
                  <a:moveTo>
                    <a:pt x="0" y="0"/>
                  </a:moveTo>
                  <a:lnTo>
                    <a:pt x="6694170" y="0"/>
                  </a:lnTo>
                  <a:lnTo>
                    <a:pt x="6694170" y="3933571"/>
                  </a:lnTo>
                  <a:lnTo>
                    <a:pt x="0" y="3933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46" t="0" r="-47" b="-1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2610829" y="1846067"/>
            <a:ext cx="4531943" cy="1145013"/>
            <a:chOff x="0" y="0"/>
            <a:chExt cx="6042590" cy="1526684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6042590" cy="1526684"/>
              <a:chOff x="0" y="0"/>
              <a:chExt cx="1274034" cy="32189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274034" cy="321890"/>
              </a:xfrm>
              <a:custGeom>
                <a:avLst/>
                <a:gdLst/>
                <a:ahLst/>
                <a:cxnLst/>
                <a:rect r="r" b="b" t="t" l="l"/>
                <a:pathLst>
                  <a:path h="321890" w="1274034">
                    <a:moveTo>
                      <a:pt x="76874" y="0"/>
                    </a:moveTo>
                    <a:lnTo>
                      <a:pt x="1197161" y="0"/>
                    </a:lnTo>
                    <a:cubicBezTo>
                      <a:pt x="1217549" y="0"/>
                      <a:pt x="1237102" y="8099"/>
                      <a:pt x="1251518" y="22516"/>
                    </a:cubicBezTo>
                    <a:cubicBezTo>
                      <a:pt x="1265935" y="36932"/>
                      <a:pt x="1274034" y="56485"/>
                      <a:pt x="1274034" y="76874"/>
                    </a:cubicBezTo>
                    <a:lnTo>
                      <a:pt x="1274034" y="245016"/>
                    </a:lnTo>
                    <a:cubicBezTo>
                      <a:pt x="1274034" y="265404"/>
                      <a:pt x="1265935" y="284957"/>
                      <a:pt x="1251518" y="299374"/>
                    </a:cubicBezTo>
                    <a:cubicBezTo>
                      <a:pt x="1237102" y="313790"/>
                      <a:pt x="1217549" y="321890"/>
                      <a:pt x="1197161" y="321890"/>
                    </a:cubicBezTo>
                    <a:lnTo>
                      <a:pt x="76874" y="321890"/>
                    </a:lnTo>
                    <a:cubicBezTo>
                      <a:pt x="56485" y="321890"/>
                      <a:pt x="36932" y="313790"/>
                      <a:pt x="22516" y="299374"/>
                    </a:cubicBezTo>
                    <a:cubicBezTo>
                      <a:pt x="8099" y="284957"/>
                      <a:pt x="0" y="265404"/>
                      <a:pt x="0" y="245016"/>
                    </a:cubicBezTo>
                    <a:lnTo>
                      <a:pt x="0" y="76874"/>
                    </a:lnTo>
                    <a:cubicBezTo>
                      <a:pt x="0" y="56485"/>
                      <a:pt x="8099" y="36932"/>
                      <a:pt x="22516" y="22516"/>
                    </a:cubicBezTo>
                    <a:cubicBezTo>
                      <a:pt x="36932" y="8099"/>
                      <a:pt x="56485" y="0"/>
                      <a:pt x="76874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85725"/>
                <a:ext cx="1274034" cy="40761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49" id="49"/>
            <p:cNvSpPr txBox="true"/>
            <p:nvPr/>
          </p:nvSpPr>
          <p:spPr>
            <a:xfrm rot="0">
              <a:off x="151466" y="160092"/>
              <a:ext cx="5739658" cy="1149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Filtros Y Elem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entos </a:t>
              </a:r>
            </a:p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Filtrantes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0" y="0"/>
            <a:ext cx="2919238" cy="1704171"/>
            <a:chOff x="0" y="0"/>
            <a:chExt cx="3892317" cy="2272229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892317" cy="2245568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036924" y="1555529"/>
              <a:ext cx="1818470" cy="716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7"/>
                </a:lnSpc>
              </a:pPr>
              <a:r>
                <a:rPr lang="en-US" sz="1576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207"/>
                </a:lnSpc>
              </a:pPr>
              <a:r>
                <a:rPr lang="en-US" b="true" sz="157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93567" y="2748899"/>
            <a:ext cx="2538947" cy="1831068"/>
            <a:chOff x="0" y="0"/>
            <a:chExt cx="3665240" cy="2643342"/>
          </a:xfrm>
        </p:grpSpPr>
        <p:sp>
          <p:nvSpPr>
            <p:cNvPr name="Freeform 35" id="35" descr="C:\Documents and Settings\Usuario\Mis documentos\ERMO\ERMO-Imagenes-Productos\Hydac-of7.jpg"/>
            <p:cNvSpPr/>
            <p:nvPr/>
          </p:nvSpPr>
          <p:spPr>
            <a:xfrm flipH="false" flipV="false" rot="0">
              <a:off x="0" y="0"/>
              <a:ext cx="3665220" cy="2643378"/>
            </a:xfrm>
            <a:custGeom>
              <a:avLst/>
              <a:gdLst/>
              <a:ahLst/>
              <a:cxnLst/>
              <a:rect r="r" b="b" t="t" l="l"/>
              <a:pathLst>
                <a:path h="2643378" w="3665220">
                  <a:moveTo>
                    <a:pt x="0" y="0"/>
                  </a:moveTo>
                  <a:lnTo>
                    <a:pt x="3665220" y="0"/>
                  </a:lnTo>
                  <a:lnTo>
                    <a:pt x="3665220" y="2643378"/>
                  </a:lnTo>
                  <a:lnTo>
                    <a:pt x="0" y="2643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9" b="1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306860" y="2075646"/>
            <a:ext cx="2128003" cy="508293"/>
            <a:chOff x="0" y="0"/>
            <a:chExt cx="3072000" cy="73377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072003" cy="733806"/>
            </a:xfrm>
            <a:custGeom>
              <a:avLst/>
              <a:gdLst/>
              <a:ahLst/>
              <a:cxnLst/>
              <a:rect r="r" b="b" t="t" l="l"/>
              <a:pathLst>
                <a:path h="733806" w="3072003">
                  <a:moveTo>
                    <a:pt x="0" y="0"/>
                  </a:moveTo>
                  <a:lnTo>
                    <a:pt x="3072003" y="0"/>
                  </a:lnTo>
                  <a:lnTo>
                    <a:pt x="3072003" y="733806"/>
                  </a:lnTo>
                  <a:lnTo>
                    <a:pt x="0" y="733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4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7859" y="4410533"/>
            <a:ext cx="3424937" cy="929335"/>
            <a:chOff x="0" y="0"/>
            <a:chExt cx="3413642" cy="92627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413633" cy="926211"/>
            </a:xfrm>
            <a:custGeom>
              <a:avLst/>
              <a:gdLst/>
              <a:ahLst/>
              <a:cxnLst/>
              <a:rect r="r" b="b" t="t" l="l"/>
              <a:pathLst>
                <a:path h="926211" w="3413633">
                  <a:moveTo>
                    <a:pt x="0" y="0"/>
                  </a:moveTo>
                  <a:lnTo>
                    <a:pt x="3413633" y="0"/>
                  </a:lnTo>
                  <a:lnTo>
                    <a:pt x="3413633" y="926211"/>
                  </a:lnTo>
                  <a:lnTo>
                    <a:pt x="0" y="92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69" r="0" b="-176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2610829" y="1438927"/>
            <a:ext cx="4531943" cy="1145013"/>
            <a:chOff x="0" y="0"/>
            <a:chExt cx="6042590" cy="1526684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6042590" cy="1526684"/>
              <a:chOff x="0" y="0"/>
              <a:chExt cx="1274034" cy="32189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1274034" cy="321890"/>
              </a:xfrm>
              <a:custGeom>
                <a:avLst/>
                <a:gdLst/>
                <a:ahLst/>
                <a:cxnLst/>
                <a:rect r="r" b="b" t="t" l="l"/>
                <a:pathLst>
                  <a:path h="321890" w="1274034">
                    <a:moveTo>
                      <a:pt x="76874" y="0"/>
                    </a:moveTo>
                    <a:lnTo>
                      <a:pt x="1197161" y="0"/>
                    </a:lnTo>
                    <a:cubicBezTo>
                      <a:pt x="1217549" y="0"/>
                      <a:pt x="1237102" y="8099"/>
                      <a:pt x="1251518" y="22516"/>
                    </a:cubicBezTo>
                    <a:cubicBezTo>
                      <a:pt x="1265935" y="36932"/>
                      <a:pt x="1274034" y="56485"/>
                      <a:pt x="1274034" y="76874"/>
                    </a:cubicBezTo>
                    <a:lnTo>
                      <a:pt x="1274034" y="245016"/>
                    </a:lnTo>
                    <a:cubicBezTo>
                      <a:pt x="1274034" y="265404"/>
                      <a:pt x="1265935" y="284957"/>
                      <a:pt x="1251518" y="299374"/>
                    </a:cubicBezTo>
                    <a:cubicBezTo>
                      <a:pt x="1237102" y="313790"/>
                      <a:pt x="1217549" y="321890"/>
                      <a:pt x="1197161" y="321890"/>
                    </a:cubicBezTo>
                    <a:lnTo>
                      <a:pt x="76874" y="321890"/>
                    </a:lnTo>
                    <a:cubicBezTo>
                      <a:pt x="56485" y="321890"/>
                      <a:pt x="36932" y="313790"/>
                      <a:pt x="22516" y="299374"/>
                    </a:cubicBezTo>
                    <a:cubicBezTo>
                      <a:pt x="8099" y="284957"/>
                      <a:pt x="0" y="265404"/>
                      <a:pt x="0" y="245016"/>
                    </a:cubicBezTo>
                    <a:lnTo>
                      <a:pt x="0" y="76874"/>
                    </a:lnTo>
                    <a:cubicBezTo>
                      <a:pt x="0" y="56485"/>
                      <a:pt x="8099" y="36932"/>
                      <a:pt x="22516" y="22516"/>
                    </a:cubicBezTo>
                    <a:cubicBezTo>
                      <a:pt x="36932" y="8099"/>
                      <a:pt x="56485" y="0"/>
                      <a:pt x="76874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85725"/>
                <a:ext cx="1274034" cy="40761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44" id="44"/>
            <p:cNvSpPr txBox="true"/>
            <p:nvPr/>
          </p:nvSpPr>
          <p:spPr>
            <a:xfrm rot="0">
              <a:off x="151466" y="160092"/>
              <a:ext cx="5739658" cy="1149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Unidades D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 Filtración Portátiles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7519104" y="1704171"/>
            <a:ext cx="2416154" cy="4096137"/>
          </a:xfrm>
          <a:custGeom>
            <a:avLst/>
            <a:gdLst/>
            <a:ahLst/>
            <a:cxnLst/>
            <a:rect r="r" b="b" t="t" l="l"/>
            <a:pathLst>
              <a:path h="4096137" w="2416154">
                <a:moveTo>
                  <a:pt x="0" y="0"/>
                </a:moveTo>
                <a:lnTo>
                  <a:pt x="2416154" y="0"/>
                </a:lnTo>
                <a:lnTo>
                  <a:pt x="2416154" y="4096137"/>
                </a:lnTo>
                <a:lnTo>
                  <a:pt x="0" y="4096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307139" y="5339869"/>
            <a:ext cx="9196388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8"/>
              </a:lnSpc>
              <a:spcBef>
                <a:spcPct val="0"/>
              </a:spcBef>
            </a:pPr>
            <a:r>
              <a:rPr lang="en-US" b="true" sz="31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 </a:t>
            </a:r>
            <a:r>
              <a:rPr lang="en-US" b="true" sz="31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Línea o Diseñadas y Fabricadas a la Medida </a:t>
            </a:r>
          </a:p>
          <a:p>
            <a:pPr algn="ctr">
              <a:lnSpc>
                <a:spcPts val="3838"/>
              </a:lnSpc>
              <a:spcBef>
                <a:spcPct val="0"/>
              </a:spcBef>
            </a:pPr>
            <a:r>
              <a:rPr lang="en-US" b="true" sz="31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 sus Necesidades</a:t>
            </a:r>
          </a:p>
          <a:p>
            <a:pPr algn="ctr">
              <a:lnSpc>
                <a:spcPts val="6450"/>
              </a:lnSpc>
              <a:spcBef>
                <a:spcPct val="0"/>
              </a:spcBef>
            </a:pPr>
          </a:p>
        </p:txBody>
      </p:sp>
      <p:sp>
        <p:nvSpPr>
          <p:cNvPr name="Freeform 47" id="47"/>
          <p:cNvSpPr/>
          <p:nvPr/>
        </p:nvSpPr>
        <p:spPr>
          <a:xfrm flipH="false" flipV="false" rot="0">
            <a:off x="3226846" y="2583940"/>
            <a:ext cx="3299908" cy="2881024"/>
          </a:xfrm>
          <a:custGeom>
            <a:avLst/>
            <a:gdLst/>
            <a:ahLst/>
            <a:cxnLst/>
            <a:rect r="r" b="b" t="t" l="l"/>
            <a:pathLst>
              <a:path h="2881024" w="3299908">
                <a:moveTo>
                  <a:pt x="0" y="0"/>
                </a:moveTo>
                <a:lnTo>
                  <a:pt x="3299908" y="0"/>
                </a:lnTo>
                <a:lnTo>
                  <a:pt x="3299908" y="2881024"/>
                </a:lnTo>
                <a:lnTo>
                  <a:pt x="0" y="28810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0456" t="-12532" r="-25094" b="-12502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515874" y="6446258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449742" y="76777"/>
            <a:ext cx="2854115" cy="1666154"/>
            <a:chOff x="0" y="0"/>
            <a:chExt cx="3805487" cy="2221539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805487" cy="2195473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013792" y="1529503"/>
              <a:ext cx="1777904" cy="6920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58"/>
                </a:lnSpc>
              </a:pPr>
              <a:r>
                <a:rPr lang="en-US" sz="1541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158"/>
                </a:lnSpc>
              </a:pPr>
              <a:r>
                <a:rPr lang="en-US" b="true" sz="154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7027439" y="3619180"/>
            <a:ext cx="2150428" cy="2359799"/>
            <a:chOff x="0" y="0"/>
            <a:chExt cx="2867237" cy="314639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867279" cy="3146425"/>
            </a:xfrm>
            <a:custGeom>
              <a:avLst/>
              <a:gdLst/>
              <a:ahLst/>
              <a:cxnLst/>
              <a:rect r="r" b="b" t="t" l="l"/>
              <a:pathLst>
                <a:path h="3146425" w="2867279">
                  <a:moveTo>
                    <a:pt x="0" y="0"/>
                  </a:moveTo>
                  <a:lnTo>
                    <a:pt x="2867279" y="0"/>
                  </a:lnTo>
                  <a:lnTo>
                    <a:pt x="2867279" y="3146425"/>
                  </a:lnTo>
                  <a:lnTo>
                    <a:pt x="0" y="31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7" t="0" r="-16" b="0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1117" y="5249509"/>
            <a:ext cx="2688356" cy="729470"/>
            <a:chOff x="0" y="0"/>
            <a:chExt cx="2714702" cy="73661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714752" cy="736600"/>
            </a:xfrm>
            <a:custGeom>
              <a:avLst/>
              <a:gdLst/>
              <a:ahLst/>
              <a:cxnLst/>
              <a:rect r="r" b="b" t="t" l="l"/>
              <a:pathLst>
                <a:path h="736600" w="2714752">
                  <a:moveTo>
                    <a:pt x="0" y="0"/>
                  </a:moveTo>
                  <a:lnTo>
                    <a:pt x="2714752" y="0"/>
                  </a:lnTo>
                  <a:lnTo>
                    <a:pt x="2714752" y="736600"/>
                  </a:lnTo>
                  <a:lnTo>
                    <a:pt x="0" y="736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40" r="1" b="-43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7065853" y="2983313"/>
            <a:ext cx="2073600" cy="495299"/>
            <a:chOff x="0" y="0"/>
            <a:chExt cx="2764800" cy="66039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764790" cy="660400"/>
            </a:xfrm>
            <a:custGeom>
              <a:avLst/>
              <a:gdLst/>
              <a:ahLst/>
              <a:cxnLst/>
              <a:rect r="r" b="b" t="t" l="l"/>
              <a:pathLst>
                <a:path h="660400" w="2764790">
                  <a:moveTo>
                    <a:pt x="0" y="0"/>
                  </a:moveTo>
                  <a:lnTo>
                    <a:pt x="2764790" y="0"/>
                  </a:lnTo>
                  <a:lnTo>
                    <a:pt x="2764790" y="660400"/>
                  </a:lnTo>
                  <a:lnTo>
                    <a:pt x="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2926080" y="4604189"/>
            <a:ext cx="2086687" cy="1569188"/>
            <a:chOff x="0" y="0"/>
            <a:chExt cx="3163578" cy="237900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163570" cy="2378964"/>
            </a:xfrm>
            <a:custGeom>
              <a:avLst/>
              <a:gdLst/>
              <a:ahLst/>
              <a:cxnLst/>
              <a:rect r="r" b="b" t="t" l="l"/>
              <a:pathLst>
                <a:path h="2378964" w="3163570">
                  <a:moveTo>
                    <a:pt x="0" y="0"/>
                  </a:moveTo>
                  <a:lnTo>
                    <a:pt x="3163570" y="0"/>
                  </a:lnTo>
                  <a:lnTo>
                    <a:pt x="3163570" y="2378964"/>
                  </a:lnTo>
                  <a:lnTo>
                    <a:pt x="0" y="2378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139" r="0" b="-141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4185523" y="2963711"/>
            <a:ext cx="2113859" cy="1733364"/>
            <a:chOff x="0" y="0"/>
            <a:chExt cx="3366626" cy="2760633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366643" cy="2760599"/>
            </a:xfrm>
            <a:custGeom>
              <a:avLst/>
              <a:gdLst/>
              <a:ahLst/>
              <a:cxnLst/>
              <a:rect r="r" b="b" t="t" l="l"/>
              <a:pathLst>
                <a:path h="2760599" w="3366643">
                  <a:moveTo>
                    <a:pt x="0" y="0"/>
                  </a:moveTo>
                  <a:lnTo>
                    <a:pt x="3366643" y="0"/>
                  </a:lnTo>
                  <a:lnTo>
                    <a:pt x="3366643" y="2760599"/>
                  </a:lnTo>
                  <a:lnTo>
                    <a:pt x="0" y="2760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73" r="0" b="-75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819791" y="3002188"/>
            <a:ext cx="1344289" cy="476425"/>
            <a:chOff x="0" y="0"/>
            <a:chExt cx="1792385" cy="635233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792351" cy="635254"/>
            </a:xfrm>
            <a:custGeom>
              <a:avLst/>
              <a:gdLst/>
              <a:ahLst/>
              <a:cxnLst/>
              <a:rect r="r" b="b" t="t" l="l"/>
              <a:pathLst>
                <a:path h="635254" w="1792351">
                  <a:moveTo>
                    <a:pt x="0" y="0"/>
                  </a:moveTo>
                  <a:lnTo>
                    <a:pt x="1792351" y="0"/>
                  </a:lnTo>
                  <a:lnTo>
                    <a:pt x="1792351" y="635254"/>
                  </a:lnTo>
                  <a:lnTo>
                    <a:pt x="0" y="635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48" t="0" r="-249" b="3"/>
              </a:stretch>
            </a:blip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5039552" y="5308602"/>
            <a:ext cx="1625216" cy="504252"/>
            <a:chOff x="0" y="0"/>
            <a:chExt cx="2166955" cy="672336"/>
          </a:xfrm>
        </p:grpSpPr>
        <p:sp>
          <p:nvSpPr>
            <p:cNvPr name="Freeform 47" id="47" descr="C:\Documents and Settings\Usuario\Mis documentos\ERMO\ERMO-Logos\gif\ARGO-HYTOS.gif"/>
            <p:cNvSpPr/>
            <p:nvPr/>
          </p:nvSpPr>
          <p:spPr>
            <a:xfrm flipH="false" flipV="false" rot="0">
              <a:off x="0" y="0"/>
              <a:ext cx="2167001" cy="672338"/>
            </a:xfrm>
            <a:custGeom>
              <a:avLst/>
              <a:gdLst/>
              <a:ahLst/>
              <a:cxnLst/>
              <a:rect r="r" b="b" t="t" l="l"/>
              <a:pathLst>
                <a:path h="672338" w="2167001">
                  <a:moveTo>
                    <a:pt x="0" y="0"/>
                  </a:moveTo>
                  <a:lnTo>
                    <a:pt x="2167001" y="0"/>
                  </a:lnTo>
                  <a:lnTo>
                    <a:pt x="2167001" y="672338"/>
                  </a:lnTo>
                  <a:lnTo>
                    <a:pt x="0" y="672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2" b="-78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653627" y="1781031"/>
            <a:ext cx="8446347" cy="1145049"/>
            <a:chOff x="0" y="0"/>
            <a:chExt cx="11261796" cy="1526732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11261796" cy="1526732"/>
              <a:chOff x="0" y="0"/>
              <a:chExt cx="2374464" cy="3219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2374464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2374464">
                    <a:moveTo>
                      <a:pt x="41247" y="0"/>
                    </a:moveTo>
                    <a:lnTo>
                      <a:pt x="2333217" y="0"/>
                    </a:lnTo>
                    <a:cubicBezTo>
                      <a:pt x="2344156" y="0"/>
                      <a:pt x="2354647" y="4346"/>
                      <a:pt x="2362383" y="12081"/>
                    </a:cubicBezTo>
                    <a:cubicBezTo>
                      <a:pt x="2370118" y="19816"/>
                      <a:pt x="2374464" y="30308"/>
                      <a:pt x="2374464" y="41247"/>
                    </a:cubicBezTo>
                    <a:lnTo>
                      <a:pt x="2374464" y="280653"/>
                    </a:lnTo>
                    <a:cubicBezTo>
                      <a:pt x="2374464" y="303433"/>
                      <a:pt x="2355997" y="321900"/>
                      <a:pt x="2333217" y="321900"/>
                    </a:cubicBezTo>
                    <a:lnTo>
                      <a:pt x="41247" y="321900"/>
                    </a:lnTo>
                    <a:cubicBezTo>
                      <a:pt x="18467" y="321900"/>
                      <a:pt x="0" y="303433"/>
                      <a:pt x="0" y="280653"/>
                    </a:cubicBezTo>
                    <a:lnTo>
                      <a:pt x="0" y="41247"/>
                    </a:lnTo>
                    <a:cubicBezTo>
                      <a:pt x="0" y="18467"/>
                      <a:pt x="18467" y="0"/>
                      <a:pt x="41247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85725"/>
                <a:ext cx="2374464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2" id="52"/>
            <p:cNvSpPr txBox="true"/>
            <p:nvPr/>
          </p:nvSpPr>
          <p:spPr>
            <a:xfrm rot="0">
              <a:off x="282293" y="160092"/>
              <a:ext cx="10697210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Sistemas d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 Filtrado Fuera de Línea y Conteo de Partículas Contaminantes</a:t>
              </a:r>
            </a:p>
          </p:txBody>
        </p:sp>
      </p:grpSp>
      <p:sp>
        <p:nvSpPr>
          <p:cNvPr name="Freeform 53" id="53"/>
          <p:cNvSpPr/>
          <p:nvPr/>
        </p:nvSpPr>
        <p:spPr>
          <a:xfrm flipH="false" flipV="false" rot="0">
            <a:off x="971702" y="3619180"/>
            <a:ext cx="2046677" cy="1630330"/>
          </a:xfrm>
          <a:custGeom>
            <a:avLst/>
            <a:gdLst/>
            <a:ahLst/>
            <a:cxnLst/>
            <a:rect r="r" b="b" t="t" l="l"/>
            <a:pathLst>
              <a:path h="1630330" w="2046677">
                <a:moveTo>
                  <a:pt x="0" y="0"/>
                </a:moveTo>
                <a:lnTo>
                  <a:pt x="2046677" y="0"/>
                </a:lnTo>
                <a:lnTo>
                  <a:pt x="2046677" y="1630329"/>
                </a:lnTo>
                <a:lnTo>
                  <a:pt x="0" y="163032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418235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3833350" y="3098668"/>
            <a:ext cx="1959627" cy="652461"/>
            <a:chOff x="0" y="0"/>
            <a:chExt cx="2612836" cy="869948"/>
          </a:xfrm>
        </p:grpSpPr>
        <p:sp>
          <p:nvSpPr>
            <p:cNvPr name="Freeform 32" id="32" descr="C:\Documents and Settings\Usuario\Mis documentos\ERMO\ERMO-Imagenes\gif\Hydac.gif"/>
            <p:cNvSpPr/>
            <p:nvPr/>
          </p:nvSpPr>
          <p:spPr>
            <a:xfrm flipH="false" flipV="false" rot="0">
              <a:off x="0" y="0"/>
              <a:ext cx="2612898" cy="869950"/>
            </a:xfrm>
            <a:custGeom>
              <a:avLst/>
              <a:gdLst/>
              <a:ahLst/>
              <a:cxnLst/>
              <a:rect r="r" b="b" t="t" l="l"/>
              <a:pathLst>
                <a:path h="869950" w="2612898">
                  <a:moveTo>
                    <a:pt x="0" y="0"/>
                  </a:moveTo>
                  <a:lnTo>
                    <a:pt x="2612898" y="0"/>
                  </a:lnTo>
                  <a:lnTo>
                    <a:pt x="2612898" y="869950"/>
                  </a:lnTo>
                  <a:lnTo>
                    <a:pt x="0" y="869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2" b="-114"/>
              </a:stretch>
            </a:blip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652330" y="2852447"/>
            <a:ext cx="2019625" cy="498514"/>
            <a:chOff x="0" y="0"/>
            <a:chExt cx="2692833" cy="66468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692781" cy="664718"/>
            </a:xfrm>
            <a:custGeom>
              <a:avLst/>
              <a:gdLst/>
              <a:ahLst/>
              <a:cxnLst/>
              <a:rect r="r" b="b" t="t" l="l"/>
              <a:pathLst>
                <a:path h="664718" w="2692781">
                  <a:moveTo>
                    <a:pt x="0" y="0"/>
                  </a:moveTo>
                  <a:lnTo>
                    <a:pt x="2692781" y="0"/>
                  </a:lnTo>
                  <a:lnTo>
                    <a:pt x="2692781" y="664718"/>
                  </a:lnTo>
                  <a:lnTo>
                    <a:pt x="0" y="664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87" b="4"/>
              </a:stretch>
            </a:blipFill>
          </p:spPr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6066878" y="2878455"/>
            <a:ext cx="3775888" cy="1024565"/>
            <a:chOff x="0" y="0"/>
            <a:chExt cx="3033428" cy="82310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033395" cy="823087"/>
            </a:xfrm>
            <a:custGeom>
              <a:avLst/>
              <a:gdLst/>
              <a:ahLst/>
              <a:cxnLst/>
              <a:rect r="r" b="b" t="t" l="l"/>
              <a:pathLst>
                <a:path h="823087" w="3033395">
                  <a:moveTo>
                    <a:pt x="0" y="0"/>
                  </a:moveTo>
                  <a:lnTo>
                    <a:pt x="3033395" y="0"/>
                  </a:lnTo>
                  <a:lnTo>
                    <a:pt x="3033395" y="823087"/>
                  </a:lnTo>
                  <a:lnTo>
                    <a:pt x="0" y="82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5" r="-1" b="-17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6747268" y="199215"/>
            <a:ext cx="2542449" cy="2878640"/>
            <a:chOff x="0" y="0"/>
            <a:chExt cx="3389932" cy="383818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389884" cy="3838194"/>
            </a:xfrm>
            <a:custGeom>
              <a:avLst/>
              <a:gdLst/>
              <a:ahLst/>
              <a:cxnLst/>
              <a:rect r="r" b="b" t="t" l="l"/>
              <a:pathLst>
                <a:path h="3838194" w="3389884">
                  <a:moveTo>
                    <a:pt x="0" y="0"/>
                  </a:moveTo>
                  <a:lnTo>
                    <a:pt x="3389884" y="0"/>
                  </a:lnTo>
                  <a:lnTo>
                    <a:pt x="3389884" y="3838194"/>
                  </a:lnTo>
                  <a:lnTo>
                    <a:pt x="0" y="3838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" b="0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7794313" y="3981858"/>
            <a:ext cx="1443412" cy="2289232"/>
            <a:chOff x="0" y="0"/>
            <a:chExt cx="1924550" cy="3052309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924558" cy="3052318"/>
            </a:xfrm>
            <a:custGeom>
              <a:avLst/>
              <a:gdLst/>
              <a:ahLst/>
              <a:cxnLst/>
              <a:rect r="r" b="b" t="t" l="l"/>
              <a:pathLst>
                <a:path h="3052318" w="1924558">
                  <a:moveTo>
                    <a:pt x="0" y="0"/>
                  </a:moveTo>
                  <a:lnTo>
                    <a:pt x="1924558" y="0"/>
                  </a:lnTo>
                  <a:lnTo>
                    <a:pt x="1924558" y="3052318"/>
                  </a:lnTo>
                  <a:lnTo>
                    <a:pt x="0" y="3052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6146187" y="3981858"/>
            <a:ext cx="954858" cy="951566"/>
            <a:chOff x="0" y="0"/>
            <a:chExt cx="1273143" cy="126875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273175" cy="1268730"/>
            </a:xfrm>
            <a:custGeom>
              <a:avLst/>
              <a:gdLst/>
              <a:ahLst/>
              <a:cxnLst/>
              <a:rect r="r" b="b" t="t" l="l"/>
              <a:pathLst>
                <a:path h="1268730" w="1273175">
                  <a:moveTo>
                    <a:pt x="0" y="0"/>
                  </a:moveTo>
                  <a:lnTo>
                    <a:pt x="1273175" y="0"/>
                  </a:lnTo>
                  <a:lnTo>
                    <a:pt x="1273175" y="1268730"/>
                  </a:lnTo>
                  <a:lnTo>
                    <a:pt x="0" y="1268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68" t="0" r="-166" b="-1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439391" y="3564873"/>
            <a:ext cx="1374177" cy="2568402"/>
            <a:chOff x="0" y="0"/>
            <a:chExt cx="1436594" cy="268506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436624" cy="2685034"/>
            </a:xfrm>
            <a:custGeom>
              <a:avLst/>
              <a:gdLst/>
              <a:ahLst/>
              <a:cxnLst/>
              <a:rect r="r" b="b" t="t" l="l"/>
              <a:pathLst>
                <a:path h="2685034" w="1436624">
                  <a:moveTo>
                    <a:pt x="0" y="0"/>
                  </a:moveTo>
                  <a:lnTo>
                    <a:pt x="1436624" y="0"/>
                  </a:lnTo>
                  <a:lnTo>
                    <a:pt x="1436624" y="2685034"/>
                  </a:lnTo>
                  <a:lnTo>
                    <a:pt x="0" y="2685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2" b="-1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302683" y="752926"/>
            <a:ext cx="2320714" cy="2013796"/>
            <a:chOff x="0" y="0"/>
            <a:chExt cx="3094285" cy="2685062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094228" cy="2685034"/>
            </a:xfrm>
            <a:custGeom>
              <a:avLst/>
              <a:gdLst/>
              <a:ahLst/>
              <a:cxnLst/>
              <a:rect r="r" b="b" t="t" l="l"/>
              <a:pathLst>
                <a:path h="2685034" w="3094228">
                  <a:moveTo>
                    <a:pt x="0" y="0"/>
                  </a:moveTo>
                  <a:lnTo>
                    <a:pt x="3094228" y="0"/>
                  </a:lnTo>
                  <a:lnTo>
                    <a:pt x="3094228" y="2685034"/>
                  </a:lnTo>
                  <a:lnTo>
                    <a:pt x="0" y="2685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38" t="0" r="-39" b="-1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1965968" y="4265223"/>
            <a:ext cx="1260787" cy="1876582"/>
            <a:chOff x="0" y="0"/>
            <a:chExt cx="1681050" cy="250211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681099" cy="2502154"/>
            </a:xfrm>
            <a:custGeom>
              <a:avLst/>
              <a:gdLst/>
              <a:ahLst/>
              <a:cxnLst/>
              <a:rect r="r" b="b" t="t" l="l"/>
              <a:pathLst>
                <a:path h="2502154" w="1681099">
                  <a:moveTo>
                    <a:pt x="0" y="0"/>
                  </a:moveTo>
                  <a:lnTo>
                    <a:pt x="1681099" y="0"/>
                  </a:lnTo>
                  <a:lnTo>
                    <a:pt x="1681099" y="2502154"/>
                  </a:lnTo>
                  <a:lnTo>
                    <a:pt x="0" y="250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-38" b="1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6547485" y="5003261"/>
            <a:ext cx="1107120" cy="1190820"/>
            <a:chOff x="0" y="0"/>
            <a:chExt cx="1476160" cy="158776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476121" cy="1587754"/>
            </a:xfrm>
            <a:custGeom>
              <a:avLst/>
              <a:gdLst/>
              <a:ahLst/>
              <a:cxnLst/>
              <a:rect r="r" b="b" t="t" l="l"/>
              <a:pathLst>
                <a:path h="1587754" w="1476121">
                  <a:moveTo>
                    <a:pt x="0" y="0"/>
                  </a:moveTo>
                  <a:lnTo>
                    <a:pt x="1476121" y="0"/>
                  </a:lnTo>
                  <a:lnTo>
                    <a:pt x="1476121" y="1587754"/>
                  </a:lnTo>
                  <a:lnTo>
                    <a:pt x="0" y="1587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-2" b="-81"/>
              </a:stretch>
            </a:blipFill>
          </p:spPr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-10800000">
            <a:off x="3923188" y="3942630"/>
            <a:ext cx="1779952" cy="2466080"/>
            <a:chOff x="0" y="0"/>
            <a:chExt cx="2373269" cy="3288107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373249" cy="3288157"/>
            </a:xfrm>
            <a:custGeom>
              <a:avLst/>
              <a:gdLst/>
              <a:ahLst/>
              <a:cxnLst/>
              <a:rect r="r" b="b" t="t" l="l"/>
              <a:pathLst>
                <a:path h="3288157" w="2373249">
                  <a:moveTo>
                    <a:pt x="0" y="0"/>
                  </a:moveTo>
                  <a:lnTo>
                    <a:pt x="2373249" y="0"/>
                  </a:lnTo>
                  <a:lnTo>
                    <a:pt x="2373249" y="3288157"/>
                  </a:lnTo>
                  <a:lnTo>
                    <a:pt x="0" y="3288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138" r="0" b="-136"/>
              </a:stretch>
            </a:blip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3004700" y="1733406"/>
            <a:ext cx="3616927" cy="1145049"/>
            <a:chOff x="0" y="0"/>
            <a:chExt cx="4822569" cy="1526732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0"/>
              <a:ext cx="4822569" cy="1526732"/>
              <a:chOff x="0" y="0"/>
              <a:chExt cx="1016802" cy="3219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1016802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016802">
                    <a:moveTo>
                      <a:pt x="96321" y="0"/>
                    </a:moveTo>
                    <a:lnTo>
                      <a:pt x="920481" y="0"/>
                    </a:lnTo>
                    <a:cubicBezTo>
                      <a:pt x="973677" y="0"/>
                      <a:pt x="1016802" y="43124"/>
                      <a:pt x="1016802" y="96321"/>
                    </a:cubicBezTo>
                    <a:lnTo>
                      <a:pt x="1016802" y="225579"/>
                    </a:lnTo>
                    <a:cubicBezTo>
                      <a:pt x="1016802" y="278775"/>
                      <a:pt x="973677" y="321900"/>
                      <a:pt x="920481" y="321900"/>
                    </a:cubicBezTo>
                    <a:lnTo>
                      <a:pt x="96321" y="321900"/>
                    </a:lnTo>
                    <a:cubicBezTo>
                      <a:pt x="43124" y="321900"/>
                      <a:pt x="0" y="278775"/>
                      <a:pt x="0" y="225579"/>
                    </a:cubicBezTo>
                    <a:lnTo>
                      <a:pt x="0" y="96321"/>
                    </a:lnTo>
                    <a:cubicBezTo>
                      <a:pt x="0" y="43124"/>
                      <a:pt x="43124" y="0"/>
                      <a:pt x="9632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85725"/>
                <a:ext cx="1016802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120885" y="160092"/>
              <a:ext cx="4580800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Tapones R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espiradores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3449742" y="76777"/>
            <a:ext cx="2854115" cy="1666154"/>
            <a:chOff x="0" y="0"/>
            <a:chExt cx="3805487" cy="2221539"/>
          </a:xfrm>
        </p:grpSpPr>
        <p:grpSp>
          <p:nvGrpSpPr>
            <p:cNvPr name="Group 59" id="59"/>
            <p:cNvGrpSpPr>
              <a:grpSpLocks noChangeAspect="true"/>
            </p:cNvGrpSpPr>
            <p:nvPr/>
          </p:nvGrpSpPr>
          <p:grpSpPr>
            <a:xfrm rot="0">
              <a:off x="0" y="0"/>
              <a:ext cx="3805487" cy="2195473"/>
              <a:chOff x="0" y="0"/>
              <a:chExt cx="7043386" cy="4063492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/>
                <a:stretch>
                  <a:fillRect l="0" t="0" r="0" b="0"/>
                </a:stretch>
              </a:blipFill>
            </p:spPr>
          </p:sp>
        </p:grpSp>
        <p:sp>
          <p:nvSpPr>
            <p:cNvPr name="TextBox 61" id="61"/>
            <p:cNvSpPr txBox="true"/>
            <p:nvPr/>
          </p:nvSpPr>
          <p:spPr>
            <a:xfrm rot="0">
              <a:off x="1013792" y="1529503"/>
              <a:ext cx="1777904" cy="6920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58"/>
                </a:lnSpc>
              </a:pPr>
              <a:r>
                <a:rPr lang="en-US" sz="1541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158"/>
                </a:lnSpc>
              </a:pPr>
              <a:r>
                <a:rPr lang="en-US" b="true" sz="154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0" y="3981858"/>
            <a:ext cx="3696247" cy="3333342"/>
          </a:xfrm>
          <a:custGeom>
            <a:avLst/>
            <a:gdLst/>
            <a:ahLst/>
            <a:cxnLst/>
            <a:rect r="r" b="b" t="t" l="l"/>
            <a:pathLst>
              <a:path h="3333342" w="3696247">
                <a:moveTo>
                  <a:pt x="0" y="0"/>
                </a:moveTo>
                <a:lnTo>
                  <a:pt x="3696247" y="0"/>
                </a:lnTo>
                <a:lnTo>
                  <a:pt x="3696247" y="3333342"/>
                </a:lnTo>
                <a:lnTo>
                  <a:pt x="0" y="3333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10800000">
            <a:off x="6057353" y="0"/>
            <a:ext cx="3696247" cy="3333342"/>
          </a:xfrm>
          <a:custGeom>
            <a:avLst/>
            <a:gdLst/>
            <a:ahLst/>
            <a:cxnLst/>
            <a:rect r="r" b="b" t="t" l="l"/>
            <a:pathLst>
              <a:path h="3333342" w="3696247">
                <a:moveTo>
                  <a:pt x="0" y="0"/>
                </a:moveTo>
                <a:lnTo>
                  <a:pt x="3696247" y="0"/>
                </a:lnTo>
                <a:lnTo>
                  <a:pt x="3696247" y="3333342"/>
                </a:lnTo>
                <a:lnTo>
                  <a:pt x="0" y="3333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409700" y="1506009"/>
            <a:ext cx="6934201" cy="838201"/>
            <a:chOff x="0" y="0"/>
            <a:chExt cx="9245601" cy="111760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245601" cy="1117601"/>
            </a:xfrm>
            <a:custGeom>
              <a:avLst/>
              <a:gdLst/>
              <a:ahLst/>
              <a:cxnLst/>
              <a:rect r="r" b="b" t="t" l="l"/>
              <a:pathLst>
                <a:path h="1117601" w="9245601">
                  <a:moveTo>
                    <a:pt x="0" y="0"/>
                  </a:moveTo>
                  <a:lnTo>
                    <a:pt x="9245601" y="0"/>
                  </a:lnTo>
                  <a:lnTo>
                    <a:pt x="9245601" y="1117601"/>
                  </a:lnTo>
                  <a:lnTo>
                    <a:pt x="0" y="11176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85725"/>
              <a:ext cx="9245601" cy="12033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608"/>
                </a:lnSpc>
              </a:pPr>
              <a:r>
                <a:rPr lang="en-US" sz="384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¿QUIÉNES SOMOS?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474941" y="2560558"/>
            <a:ext cx="8803718" cy="212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empresa mexicana dedicada a la comercialización, soporte técnico, capacitación y desarrollo de proyectos en </a:t>
            </a:r>
            <a:r>
              <a:rPr lang="en-US" sz="341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Hidráulica de Potencia</a:t>
            </a:r>
            <a:r>
              <a:rPr lang="en-US" sz="34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3383184" y="4715201"/>
            <a:ext cx="2987232" cy="1219277"/>
            <a:chOff x="0" y="0"/>
            <a:chExt cx="3174400" cy="1295671"/>
          </a:xfrm>
        </p:grpSpPr>
        <p:sp>
          <p:nvSpPr>
            <p:cNvPr name="Freeform 36" id="36" descr="C:\Documents and Settings\Usuario\Mis documentos\ERMO\ERMO-Imagenes\gif\Rexroth-Bosch.gif"/>
            <p:cNvSpPr/>
            <p:nvPr/>
          </p:nvSpPr>
          <p:spPr>
            <a:xfrm flipH="false" flipV="false" rot="0">
              <a:off x="0" y="0"/>
              <a:ext cx="3174365" cy="1295654"/>
            </a:xfrm>
            <a:custGeom>
              <a:avLst/>
              <a:gdLst/>
              <a:ahLst/>
              <a:cxnLst/>
              <a:rect r="r" b="b" t="t" l="l"/>
              <a:pathLst>
                <a:path h="1295654" w="3174365">
                  <a:moveTo>
                    <a:pt x="0" y="0"/>
                  </a:moveTo>
                  <a:lnTo>
                    <a:pt x="3174365" y="0"/>
                  </a:lnTo>
                  <a:lnTo>
                    <a:pt x="3174365" y="1295654"/>
                  </a:lnTo>
                  <a:lnTo>
                    <a:pt x="0" y="1295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885" t="-13549" r="-6302" b="-13269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-85292" y="5102195"/>
            <a:ext cx="3689728" cy="719185"/>
            <a:chOff x="0" y="0"/>
            <a:chExt cx="3430400" cy="668638"/>
          </a:xfrm>
        </p:grpSpPr>
        <p:sp>
          <p:nvSpPr>
            <p:cNvPr name="Freeform 38" id="38" descr="C:\Documents and Settings\Usuario\Mis documentos\ERMO\ERMO-Logos\gif\Vickers-1.gif"/>
            <p:cNvSpPr/>
            <p:nvPr/>
          </p:nvSpPr>
          <p:spPr>
            <a:xfrm flipH="false" flipV="false" rot="0">
              <a:off x="0" y="0"/>
              <a:ext cx="3430397" cy="668655"/>
            </a:xfrm>
            <a:custGeom>
              <a:avLst/>
              <a:gdLst/>
              <a:ahLst/>
              <a:cxnLst/>
              <a:rect r="r" b="b" t="t" l="l"/>
              <a:pathLst>
                <a:path h="668655" w="3430397">
                  <a:moveTo>
                    <a:pt x="0" y="0"/>
                  </a:moveTo>
                  <a:lnTo>
                    <a:pt x="3430397" y="0"/>
                  </a:lnTo>
                  <a:lnTo>
                    <a:pt x="3430397" y="668655"/>
                  </a:lnTo>
                  <a:lnTo>
                    <a:pt x="0" y="668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2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0" y="0"/>
            <a:ext cx="2506181" cy="1445874"/>
            <a:chOff x="0" y="0"/>
            <a:chExt cx="7043386" cy="406349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7043420" cy="4063492"/>
            </a:xfrm>
            <a:custGeom>
              <a:avLst/>
              <a:gdLst/>
              <a:ahLst/>
              <a:cxnLst/>
              <a:rect r="r" b="b" t="t" l="l"/>
              <a:pathLst>
                <a:path h="4063492" w="7043420">
                  <a:moveTo>
                    <a:pt x="0" y="0"/>
                  </a:moveTo>
                  <a:lnTo>
                    <a:pt x="7043420" y="0"/>
                  </a:lnTo>
                  <a:lnTo>
                    <a:pt x="7043420" y="4063492"/>
                  </a:lnTo>
                  <a:lnTo>
                    <a:pt x="0" y="406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6666288" y="4715201"/>
            <a:ext cx="2111952" cy="1248898"/>
            <a:chOff x="0" y="0"/>
            <a:chExt cx="2996018" cy="177168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996057" cy="1771650"/>
            </a:xfrm>
            <a:custGeom>
              <a:avLst/>
              <a:gdLst/>
              <a:ahLst/>
              <a:cxnLst/>
              <a:rect r="r" b="b" t="t" l="l"/>
              <a:pathLst>
                <a:path h="1771650" w="2996057">
                  <a:moveTo>
                    <a:pt x="0" y="0"/>
                  </a:moveTo>
                  <a:lnTo>
                    <a:pt x="2996057" y="0"/>
                  </a:lnTo>
                  <a:lnTo>
                    <a:pt x="2996057" y="1771650"/>
                  </a:lnTo>
                  <a:lnTo>
                    <a:pt x="0" y="1771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8" t="0" r="-147" b="-2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667653" y="997529"/>
            <a:ext cx="1170875" cy="465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5"/>
              </a:lnSpc>
            </a:pPr>
            <a:r>
              <a:rPr lang="en-US" sz="135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4.0</a:t>
            </a:r>
          </a:p>
          <a:p>
            <a:pPr algn="ctr">
              <a:lnSpc>
                <a:spcPts val="1895"/>
              </a:lnSpc>
            </a:pPr>
            <a:r>
              <a:rPr lang="en-US" b="true" sz="135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FLUID POWER</a:t>
            </a:r>
          </a:p>
        </p:txBody>
      </p:sp>
    </p:spTree>
  </p:cSld>
  <p:clrMapOvr>
    <a:masterClrMapping/>
  </p:clrMapOvr>
  <p:transition spd="fast">
    <p:fade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317752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623709" y="158073"/>
            <a:ext cx="2506181" cy="1463040"/>
            <a:chOff x="0" y="0"/>
            <a:chExt cx="3341575" cy="1950720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3896987" y="3398076"/>
            <a:ext cx="1959627" cy="652461"/>
            <a:chOff x="0" y="0"/>
            <a:chExt cx="2612836" cy="869948"/>
          </a:xfrm>
        </p:grpSpPr>
        <p:sp>
          <p:nvSpPr>
            <p:cNvPr name="Freeform 36" id="36" descr="C:\Documents and Settings\Usuario\Mis documentos\ERMO\ERMO-Imagenes\gif\Hydac.gif"/>
            <p:cNvSpPr/>
            <p:nvPr/>
          </p:nvSpPr>
          <p:spPr>
            <a:xfrm flipH="false" flipV="false" rot="0">
              <a:off x="0" y="0"/>
              <a:ext cx="2612898" cy="869950"/>
            </a:xfrm>
            <a:custGeom>
              <a:avLst/>
              <a:gdLst/>
              <a:ahLst/>
              <a:cxnLst/>
              <a:rect r="r" b="b" t="t" l="l"/>
              <a:pathLst>
                <a:path h="869950" w="2612898">
                  <a:moveTo>
                    <a:pt x="0" y="0"/>
                  </a:moveTo>
                  <a:lnTo>
                    <a:pt x="2612898" y="0"/>
                  </a:lnTo>
                  <a:lnTo>
                    <a:pt x="2612898" y="869950"/>
                  </a:lnTo>
                  <a:lnTo>
                    <a:pt x="0" y="869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2" b="-114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3775782" y="2565993"/>
            <a:ext cx="2202035" cy="543539"/>
            <a:chOff x="0" y="0"/>
            <a:chExt cx="2936047" cy="72471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935986" cy="724662"/>
            </a:xfrm>
            <a:custGeom>
              <a:avLst/>
              <a:gdLst/>
              <a:ahLst/>
              <a:cxnLst/>
              <a:rect r="r" b="b" t="t" l="l"/>
              <a:pathLst>
                <a:path h="724662" w="2935986">
                  <a:moveTo>
                    <a:pt x="0" y="0"/>
                  </a:moveTo>
                  <a:lnTo>
                    <a:pt x="2935986" y="0"/>
                  </a:lnTo>
                  <a:lnTo>
                    <a:pt x="2935986" y="724662"/>
                  </a:lnTo>
                  <a:lnTo>
                    <a:pt x="0" y="724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88" b="-7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0" y="268933"/>
            <a:ext cx="2893675" cy="785181"/>
            <a:chOff x="0" y="0"/>
            <a:chExt cx="3141144" cy="852331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141091" cy="852297"/>
            </a:xfrm>
            <a:custGeom>
              <a:avLst/>
              <a:gdLst/>
              <a:ahLst/>
              <a:cxnLst/>
              <a:rect r="r" b="b" t="t" l="l"/>
              <a:pathLst>
                <a:path h="852297" w="3141091">
                  <a:moveTo>
                    <a:pt x="0" y="0"/>
                  </a:moveTo>
                  <a:lnTo>
                    <a:pt x="3141091" y="0"/>
                  </a:lnTo>
                  <a:lnTo>
                    <a:pt x="3141091" y="852297"/>
                  </a:lnTo>
                  <a:lnTo>
                    <a:pt x="0" y="852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54" t="0" r="-255" b="-3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7147498" y="2567072"/>
            <a:ext cx="1639584" cy="1147710"/>
            <a:chOff x="0" y="0"/>
            <a:chExt cx="2186112" cy="153028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186051" cy="1530223"/>
            </a:xfrm>
            <a:custGeom>
              <a:avLst/>
              <a:gdLst/>
              <a:ahLst/>
              <a:cxnLst/>
              <a:rect r="r" b="b" t="t" l="l"/>
              <a:pathLst>
                <a:path h="1530223" w="2186051">
                  <a:moveTo>
                    <a:pt x="0" y="0"/>
                  </a:moveTo>
                  <a:lnTo>
                    <a:pt x="2186051" y="0"/>
                  </a:lnTo>
                  <a:lnTo>
                    <a:pt x="2186051" y="1530223"/>
                  </a:lnTo>
                  <a:lnTo>
                    <a:pt x="0" y="1530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2" b="-474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4217308" y="4271783"/>
            <a:ext cx="1318985" cy="540449"/>
            <a:chOff x="0" y="0"/>
            <a:chExt cx="1758646" cy="720599"/>
          </a:xfrm>
        </p:grpSpPr>
        <p:sp>
          <p:nvSpPr>
            <p:cNvPr name="Freeform 44" id="44" descr="C:\Documents and Settings\Usuario\Mis documentos\ERMO\ERMO-Logos\jpg\Parker.jpg"/>
            <p:cNvSpPr/>
            <p:nvPr/>
          </p:nvSpPr>
          <p:spPr>
            <a:xfrm flipH="false" flipV="false" rot="0">
              <a:off x="0" y="0"/>
              <a:ext cx="1758696" cy="720598"/>
            </a:xfrm>
            <a:custGeom>
              <a:avLst/>
              <a:gdLst/>
              <a:ahLst/>
              <a:cxnLst/>
              <a:rect r="r" b="b" t="t" l="l"/>
              <a:pathLst>
                <a:path h="720598" w="1758696">
                  <a:moveTo>
                    <a:pt x="0" y="0"/>
                  </a:moveTo>
                  <a:lnTo>
                    <a:pt x="1758696" y="0"/>
                  </a:lnTo>
                  <a:lnTo>
                    <a:pt x="1758696" y="720598"/>
                  </a:lnTo>
                  <a:lnTo>
                    <a:pt x="0" y="720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293" b="0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0">
            <a:off x="684481" y="2565993"/>
            <a:ext cx="4418387" cy="3713660"/>
          </a:xfrm>
          <a:custGeom>
            <a:avLst/>
            <a:gdLst/>
            <a:ahLst/>
            <a:cxnLst/>
            <a:rect r="r" b="b" t="t" l="l"/>
            <a:pathLst>
              <a:path h="3713660" w="4418387">
                <a:moveTo>
                  <a:pt x="0" y="0"/>
                </a:moveTo>
                <a:lnTo>
                  <a:pt x="4418387" y="0"/>
                </a:lnTo>
                <a:lnTo>
                  <a:pt x="4418387" y="3713659"/>
                </a:lnTo>
                <a:lnTo>
                  <a:pt x="0" y="37136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-55648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897095" y="158073"/>
            <a:ext cx="2669015" cy="1579339"/>
          </a:xfrm>
          <a:custGeom>
            <a:avLst/>
            <a:gdLst/>
            <a:ahLst/>
            <a:cxnLst/>
            <a:rect r="r" b="b" t="t" l="l"/>
            <a:pathLst>
              <a:path h="1579339" w="2669015">
                <a:moveTo>
                  <a:pt x="0" y="0"/>
                </a:moveTo>
                <a:lnTo>
                  <a:pt x="2669014" y="0"/>
                </a:lnTo>
                <a:lnTo>
                  <a:pt x="2669014" y="1579339"/>
                </a:lnTo>
                <a:lnTo>
                  <a:pt x="0" y="157933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6836958" y="4719052"/>
            <a:ext cx="2260663" cy="1516298"/>
          </a:xfrm>
          <a:custGeom>
            <a:avLst/>
            <a:gdLst/>
            <a:ahLst/>
            <a:cxnLst/>
            <a:rect r="r" b="b" t="t" l="l"/>
            <a:pathLst>
              <a:path h="1516298" w="2260663">
                <a:moveTo>
                  <a:pt x="0" y="0"/>
                </a:moveTo>
                <a:lnTo>
                  <a:pt x="2260663" y="0"/>
                </a:lnTo>
                <a:lnTo>
                  <a:pt x="2260663" y="1516298"/>
                </a:lnTo>
                <a:lnTo>
                  <a:pt x="0" y="151629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436537" y="1408658"/>
            <a:ext cx="227046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Bridas bipartidas, soldables, roscadas o ciegas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273985" y="3941361"/>
            <a:ext cx="3204642" cy="657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7"/>
              </a:lnSpc>
            </a:pPr>
            <a:r>
              <a:rPr lang="en-US" sz="20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Puntos de Prueba y Mangueras Minimess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611019" y="2008751"/>
            <a:ext cx="1411061" cy="295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Adaptadores 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3068337" y="1754337"/>
            <a:ext cx="3616927" cy="735456"/>
            <a:chOff x="0" y="0"/>
            <a:chExt cx="4822569" cy="980608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0"/>
              <a:ext cx="4822569" cy="980608"/>
              <a:chOff x="0" y="0"/>
              <a:chExt cx="1016802" cy="206754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016802" cy="206754"/>
              </a:xfrm>
              <a:custGeom>
                <a:avLst/>
                <a:gdLst/>
                <a:ahLst/>
                <a:cxnLst/>
                <a:rect r="r" b="b" t="t" l="l"/>
                <a:pathLst>
                  <a:path h="206754" w="1016802">
                    <a:moveTo>
                      <a:pt x="96321" y="0"/>
                    </a:moveTo>
                    <a:lnTo>
                      <a:pt x="920481" y="0"/>
                    </a:lnTo>
                    <a:cubicBezTo>
                      <a:pt x="973677" y="0"/>
                      <a:pt x="1016802" y="43124"/>
                      <a:pt x="1016802" y="96321"/>
                    </a:cubicBezTo>
                    <a:lnTo>
                      <a:pt x="1016802" y="110433"/>
                    </a:lnTo>
                    <a:cubicBezTo>
                      <a:pt x="1016802" y="163629"/>
                      <a:pt x="973677" y="206754"/>
                      <a:pt x="920481" y="206754"/>
                    </a:cubicBezTo>
                    <a:lnTo>
                      <a:pt x="96321" y="206754"/>
                    </a:lnTo>
                    <a:cubicBezTo>
                      <a:pt x="43124" y="206754"/>
                      <a:pt x="0" y="163629"/>
                      <a:pt x="0" y="110433"/>
                    </a:cubicBezTo>
                    <a:lnTo>
                      <a:pt x="0" y="96321"/>
                    </a:lnTo>
                    <a:cubicBezTo>
                      <a:pt x="0" y="43124"/>
                      <a:pt x="43124" y="0"/>
                      <a:pt x="9632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85725"/>
                <a:ext cx="1016802" cy="292479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5" id="55"/>
            <p:cNvSpPr txBox="true"/>
            <p:nvPr/>
          </p:nvSpPr>
          <p:spPr>
            <a:xfrm rot="0">
              <a:off x="120885" y="160092"/>
              <a:ext cx="4580800" cy="603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Acc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esorios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387964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196071" y="0"/>
            <a:ext cx="3361458" cy="1962327"/>
            <a:chOff x="0" y="0"/>
            <a:chExt cx="4481944" cy="2616437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4481944" cy="2585737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194002" y="1806465"/>
              <a:ext cx="2093941" cy="809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1815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541"/>
                </a:lnSpc>
              </a:pPr>
              <a:r>
                <a:rPr lang="en-US" b="true" sz="1815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6380489" y="5680883"/>
            <a:ext cx="3273504" cy="295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Mirillas de Nivel c/Termómetro </a:t>
            </a:r>
          </a:p>
        </p:txBody>
      </p: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7604289" y="1556527"/>
            <a:ext cx="1727534" cy="575185"/>
            <a:chOff x="0" y="0"/>
            <a:chExt cx="2303378" cy="766913"/>
          </a:xfrm>
        </p:grpSpPr>
        <p:sp>
          <p:nvSpPr>
            <p:cNvPr name="Freeform 37" id="37" descr="C:\Documents and Settings\Usuario\Mis documentos\ERMO\ERMO-Imagenes\gif\Hydac.gif"/>
            <p:cNvSpPr/>
            <p:nvPr/>
          </p:nvSpPr>
          <p:spPr>
            <a:xfrm flipH="false" flipV="false" rot="0">
              <a:off x="0" y="0"/>
              <a:ext cx="2303399" cy="766953"/>
            </a:xfrm>
            <a:custGeom>
              <a:avLst/>
              <a:gdLst/>
              <a:ahLst/>
              <a:cxnLst/>
              <a:rect r="r" b="b" t="t" l="l"/>
              <a:pathLst>
                <a:path h="766953" w="2303399">
                  <a:moveTo>
                    <a:pt x="0" y="0"/>
                  </a:moveTo>
                  <a:lnTo>
                    <a:pt x="2303399" y="0"/>
                  </a:lnTo>
                  <a:lnTo>
                    <a:pt x="2303399" y="766953"/>
                  </a:lnTo>
                  <a:lnTo>
                    <a:pt x="0" y="766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-109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3979333" y="3696597"/>
            <a:ext cx="1872827" cy="462279"/>
            <a:chOff x="0" y="0"/>
            <a:chExt cx="2497102" cy="61637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497074" cy="616331"/>
            </a:xfrm>
            <a:custGeom>
              <a:avLst/>
              <a:gdLst/>
              <a:ahLst/>
              <a:cxnLst/>
              <a:rect r="r" b="b" t="t" l="l"/>
              <a:pathLst>
                <a:path h="616331" w="2497074">
                  <a:moveTo>
                    <a:pt x="0" y="0"/>
                  </a:moveTo>
                  <a:lnTo>
                    <a:pt x="2497074" y="0"/>
                  </a:lnTo>
                  <a:lnTo>
                    <a:pt x="2497074" y="616331"/>
                  </a:lnTo>
                  <a:lnTo>
                    <a:pt x="0" y="616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87" b="-6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3068337" y="2707148"/>
            <a:ext cx="3312152" cy="898733"/>
            <a:chOff x="0" y="0"/>
            <a:chExt cx="3033428" cy="82310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033395" cy="823087"/>
            </a:xfrm>
            <a:custGeom>
              <a:avLst/>
              <a:gdLst/>
              <a:ahLst/>
              <a:cxnLst/>
              <a:rect r="r" b="b" t="t" l="l"/>
              <a:pathLst>
                <a:path h="823087" w="3033395">
                  <a:moveTo>
                    <a:pt x="0" y="0"/>
                  </a:moveTo>
                  <a:lnTo>
                    <a:pt x="3033395" y="0"/>
                  </a:lnTo>
                  <a:lnTo>
                    <a:pt x="3033395" y="823087"/>
                  </a:lnTo>
                  <a:lnTo>
                    <a:pt x="0" y="82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5" r="-1" b="-17"/>
              </a:stretch>
            </a:blip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335280" y="5610429"/>
            <a:ext cx="2255520" cy="552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Filtros de Admisión o succión</a:t>
            </a:r>
          </a:p>
        </p:txBody>
      </p: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1394708" y="482236"/>
            <a:ext cx="1223781" cy="1695520"/>
            <a:chOff x="0" y="0"/>
            <a:chExt cx="1631708" cy="22606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631696" cy="2260727"/>
            </a:xfrm>
            <a:custGeom>
              <a:avLst/>
              <a:gdLst/>
              <a:ahLst/>
              <a:cxnLst/>
              <a:rect r="r" b="b" t="t" l="l"/>
              <a:pathLst>
                <a:path h="2260727" w="1631696">
                  <a:moveTo>
                    <a:pt x="0" y="0"/>
                  </a:moveTo>
                  <a:lnTo>
                    <a:pt x="1631696" y="0"/>
                  </a:lnTo>
                  <a:lnTo>
                    <a:pt x="1631696" y="2260727"/>
                  </a:lnTo>
                  <a:lnTo>
                    <a:pt x="0" y="2260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138" r="0" b="-136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1386849">
            <a:off x="3553806" y="4188250"/>
            <a:ext cx="2620068" cy="1588416"/>
            <a:chOff x="0" y="0"/>
            <a:chExt cx="3493424" cy="211788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493389" cy="2117852"/>
            </a:xfrm>
            <a:custGeom>
              <a:avLst/>
              <a:gdLst/>
              <a:ahLst/>
              <a:cxnLst/>
              <a:rect r="r" b="b" t="t" l="l"/>
              <a:pathLst>
                <a:path h="2117852" w="3493389">
                  <a:moveTo>
                    <a:pt x="0" y="0"/>
                  </a:moveTo>
                  <a:lnTo>
                    <a:pt x="3493389" y="0"/>
                  </a:lnTo>
                  <a:lnTo>
                    <a:pt x="3493389" y="2117852"/>
                  </a:lnTo>
                  <a:lnTo>
                    <a:pt x="0" y="2117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264" r="-1" b="-265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495261" y="2271936"/>
            <a:ext cx="1798895" cy="3311601"/>
            <a:chOff x="0" y="0"/>
            <a:chExt cx="2398527" cy="4415468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398522" cy="4415409"/>
            </a:xfrm>
            <a:custGeom>
              <a:avLst/>
              <a:gdLst/>
              <a:ahLst/>
              <a:cxnLst/>
              <a:rect r="r" b="b" t="t" l="l"/>
              <a:pathLst>
                <a:path h="4415409" w="2398522">
                  <a:moveTo>
                    <a:pt x="0" y="0"/>
                  </a:moveTo>
                  <a:lnTo>
                    <a:pt x="2398522" y="0"/>
                  </a:lnTo>
                  <a:lnTo>
                    <a:pt x="2398522" y="4415409"/>
                  </a:lnTo>
                  <a:lnTo>
                    <a:pt x="0" y="4415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89" r="0" b="-90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6822779" y="2316850"/>
            <a:ext cx="2566635" cy="3364033"/>
            <a:chOff x="0" y="0"/>
            <a:chExt cx="3422180" cy="4485377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422142" cy="4485386"/>
            </a:xfrm>
            <a:custGeom>
              <a:avLst/>
              <a:gdLst/>
              <a:ahLst/>
              <a:cxnLst/>
              <a:rect r="r" b="b" t="t" l="l"/>
              <a:pathLst>
                <a:path h="4485386" w="3422142">
                  <a:moveTo>
                    <a:pt x="0" y="0"/>
                  </a:moveTo>
                  <a:lnTo>
                    <a:pt x="3422142" y="0"/>
                  </a:lnTo>
                  <a:lnTo>
                    <a:pt x="3422142" y="4485386"/>
                  </a:lnTo>
                  <a:lnTo>
                    <a:pt x="0" y="4485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22" r="-1" b="-21"/>
              </a:stretch>
            </a:blipFill>
          </p:spPr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6679161" y="697634"/>
            <a:ext cx="1010853" cy="2397839"/>
            <a:chOff x="0" y="0"/>
            <a:chExt cx="1347804" cy="319711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347851" cy="3197098"/>
            </a:xfrm>
            <a:custGeom>
              <a:avLst/>
              <a:gdLst/>
              <a:ahLst/>
              <a:cxnLst/>
              <a:rect r="r" b="b" t="t" l="l"/>
              <a:pathLst>
                <a:path h="3197098" w="1347851">
                  <a:moveTo>
                    <a:pt x="0" y="0"/>
                  </a:moveTo>
                  <a:lnTo>
                    <a:pt x="1347851" y="0"/>
                  </a:lnTo>
                  <a:lnTo>
                    <a:pt x="1347851" y="3197098"/>
                  </a:lnTo>
                  <a:lnTo>
                    <a:pt x="0" y="3197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180" r="3" b="-180"/>
              </a:stretch>
            </a:blip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3107283" y="2084087"/>
            <a:ext cx="3616927" cy="735456"/>
            <a:chOff x="0" y="0"/>
            <a:chExt cx="4822569" cy="980608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0"/>
              <a:ext cx="4822569" cy="980608"/>
              <a:chOff x="0" y="0"/>
              <a:chExt cx="1016802" cy="206754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1016802" cy="206754"/>
              </a:xfrm>
              <a:custGeom>
                <a:avLst/>
                <a:gdLst/>
                <a:ahLst/>
                <a:cxnLst/>
                <a:rect r="r" b="b" t="t" l="l"/>
                <a:pathLst>
                  <a:path h="206754" w="1016802">
                    <a:moveTo>
                      <a:pt x="96321" y="0"/>
                    </a:moveTo>
                    <a:lnTo>
                      <a:pt x="920481" y="0"/>
                    </a:lnTo>
                    <a:cubicBezTo>
                      <a:pt x="973677" y="0"/>
                      <a:pt x="1016802" y="43124"/>
                      <a:pt x="1016802" y="96321"/>
                    </a:cubicBezTo>
                    <a:lnTo>
                      <a:pt x="1016802" y="110433"/>
                    </a:lnTo>
                    <a:cubicBezTo>
                      <a:pt x="1016802" y="163629"/>
                      <a:pt x="973677" y="206754"/>
                      <a:pt x="920481" y="206754"/>
                    </a:cubicBezTo>
                    <a:lnTo>
                      <a:pt x="96321" y="206754"/>
                    </a:lnTo>
                    <a:cubicBezTo>
                      <a:pt x="43124" y="206754"/>
                      <a:pt x="0" y="163629"/>
                      <a:pt x="0" y="110433"/>
                    </a:cubicBezTo>
                    <a:lnTo>
                      <a:pt x="0" y="96321"/>
                    </a:lnTo>
                    <a:cubicBezTo>
                      <a:pt x="0" y="43124"/>
                      <a:pt x="43124" y="0"/>
                      <a:pt x="9632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85725"/>
                <a:ext cx="1016802" cy="292479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120885" y="160092"/>
              <a:ext cx="4580800" cy="603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Acc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esorios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300229" y="6353574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252541" y="187691"/>
            <a:ext cx="3248518" cy="1896396"/>
            <a:chOff x="0" y="0"/>
            <a:chExt cx="4331358" cy="2528528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4331358" cy="2498860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153885" y="1744810"/>
              <a:ext cx="2023588" cy="783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56"/>
                </a:lnSpc>
              </a:pPr>
              <a:r>
                <a:rPr lang="en-US" sz="1754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456"/>
                </a:lnSpc>
              </a:pPr>
              <a:r>
                <a:rPr lang="en-US" b="true" sz="175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4024538" y="5461276"/>
            <a:ext cx="5937406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7"/>
              </a:lnSpc>
            </a:pPr>
            <a:r>
              <a:rPr lang="en-US" sz="2222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Selectoras y Aisladoras </a:t>
            </a:r>
          </a:p>
          <a:p>
            <a:pPr algn="ctr">
              <a:lnSpc>
                <a:spcPts val="2667"/>
              </a:lnSpc>
            </a:pPr>
            <a:r>
              <a:rPr lang="en-US" sz="2222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 Manómetros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43379" y="5699319"/>
            <a:ext cx="1956176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7"/>
              </a:lnSpc>
            </a:pPr>
            <a:r>
              <a:rPr lang="en-US" sz="22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Manómetros</a:t>
            </a:r>
          </a:p>
        </p:txBody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6661963" y="2422556"/>
            <a:ext cx="2926079" cy="793974"/>
            <a:chOff x="0" y="0"/>
            <a:chExt cx="2826586" cy="76697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826639" cy="766953"/>
            </a:xfrm>
            <a:custGeom>
              <a:avLst/>
              <a:gdLst/>
              <a:ahLst/>
              <a:cxnLst/>
              <a:rect r="r" b="b" t="t" l="l"/>
              <a:pathLst>
                <a:path h="766953" w="2826639">
                  <a:moveTo>
                    <a:pt x="0" y="0"/>
                  </a:moveTo>
                  <a:lnTo>
                    <a:pt x="2826639" y="0"/>
                  </a:lnTo>
                  <a:lnTo>
                    <a:pt x="2826639" y="766953"/>
                  </a:lnTo>
                  <a:lnTo>
                    <a:pt x="0" y="766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60" t="0" r="-258" b="-3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2815165" y="4925847"/>
            <a:ext cx="1637537" cy="420213"/>
            <a:chOff x="0" y="0"/>
            <a:chExt cx="2183383" cy="56028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183384" cy="560324"/>
            </a:xfrm>
            <a:custGeom>
              <a:avLst/>
              <a:gdLst/>
              <a:ahLst/>
              <a:cxnLst/>
              <a:rect r="r" b="b" t="t" l="l"/>
              <a:pathLst>
                <a:path h="560324" w="2183384">
                  <a:moveTo>
                    <a:pt x="0" y="0"/>
                  </a:moveTo>
                  <a:lnTo>
                    <a:pt x="2183384" y="0"/>
                  </a:lnTo>
                  <a:lnTo>
                    <a:pt x="2183384" y="560324"/>
                  </a:lnTo>
                  <a:lnTo>
                    <a:pt x="0" y="560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458" r="0" b="-451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2845782" y="3010377"/>
            <a:ext cx="1830030" cy="437119"/>
            <a:chOff x="0" y="0"/>
            <a:chExt cx="2440040" cy="58282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440051" cy="582803"/>
            </a:xfrm>
            <a:custGeom>
              <a:avLst/>
              <a:gdLst/>
              <a:ahLst/>
              <a:cxnLst/>
              <a:rect r="r" b="b" t="t" l="l"/>
              <a:pathLst>
                <a:path h="582803" w="2440051">
                  <a:moveTo>
                    <a:pt x="0" y="0"/>
                  </a:moveTo>
                  <a:lnTo>
                    <a:pt x="2440051" y="0"/>
                  </a:lnTo>
                  <a:lnTo>
                    <a:pt x="2440051" y="582803"/>
                  </a:lnTo>
                  <a:lnTo>
                    <a:pt x="0" y="582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89" t="0" r="-88" b="-3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3094711" y="3533220"/>
            <a:ext cx="1139679" cy="1202127"/>
            <a:chOff x="0" y="0"/>
            <a:chExt cx="1519572" cy="160283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519555" cy="1602867"/>
            </a:xfrm>
            <a:custGeom>
              <a:avLst/>
              <a:gdLst/>
              <a:ahLst/>
              <a:cxnLst/>
              <a:rect r="r" b="b" t="t" l="l"/>
              <a:pathLst>
                <a:path h="1602867" w="1519555">
                  <a:moveTo>
                    <a:pt x="0" y="0"/>
                  </a:moveTo>
                  <a:lnTo>
                    <a:pt x="1519555" y="0"/>
                  </a:lnTo>
                  <a:lnTo>
                    <a:pt x="1519555" y="1602867"/>
                  </a:lnTo>
                  <a:lnTo>
                    <a:pt x="0" y="1602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43" t="0" r="-244" b="1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225856" y="3115874"/>
            <a:ext cx="2324964" cy="2324964"/>
            <a:chOff x="0" y="0"/>
            <a:chExt cx="3099952" cy="3099952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099943" cy="3099943"/>
            </a:xfrm>
            <a:custGeom>
              <a:avLst/>
              <a:gdLst/>
              <a:ahLst/>
              <a:cxnLst/>
              <a:rect r="r" b="b" t="t" l="l"/>
              <a:pathLst>
                <a:path h="3099943" w="3099943">
                  <a:moveTo>
                    <a:pt x="0" y="0"/>
                  </a:moveTo>
                  <a:lnTo>
                    <a:pt x="3099943" y="0"/>
                  </a:lnTo>
                  <a:lnTo>
                    <a:pt x="3099943" y="3099943"/>
                  </a:lnTo>
                  <a:lnTo>
                    <a:pt x="0" y="309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7163578" y="3298273"/>
            <a:ext cx="1922849" cy="2181694"/>
            <a:chOff x="0" y="0"/>
            <a:chExt cx="2563799" cy="290892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563749" cy="2908935"/>
            </a:xfrm>
            <a:custGeom>
              <a:avLst/>
              <a:gdLst/>
              <a:ahLst/>
              <a:cxnLst/>
              <a:rect r="r" b="b" t="t" l="l"/>
              <a:pathLst>
                <a:path h="2908935" w="2563749">
                  <a:moveTo>
                    <a:pt x="0" y="0"/>
                  </a:moveTo>
                  <a:lnTo>
                    <a:pt x="2563749" y="0"/>
                  </a:lnTo>
                  <a:lnTo>
                    <a:pt x="2563749" y="2908935"/>
                  </a:lnTo>
                  <a:lnTo>
                    <a:pt x="0" y="2908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72" t="0" r="-174" b="0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6788981" y="552097"/>
            <a:ext cx="1593194" cy="393255"/>
            <a:chOff x="0" y="0"/>
            <a:chExt cx="2124258" cy="524341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2124202" cy="524383"/>
            </a:xfrm>
            <a:custGeom>
              <a:avLst/>
              <a:gdLst/>
              <a:ahLst/>
              <a:cxnLst/>
              <a:rect r="r" b="b" t="t" l="l"/>
              <a:pathLst>
                <a:path h="524383" w="2124202">
                  <a:moveTo>
                    <a:pt x="0" y="0"/>
                  </a:moveTo>
                  <a:lnTo>
                    <a:pt x="2124202" y="0"/>
                  </a:lnTo>
                  <a:lnTo>
                    <a:pt x="2124202" y="524383"/>
                  </a:lnTo>
                  <a:lnTo>
                    <a:pt x="0" y="52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188" b="8"/>
              </a:stretch>
            </a:blipFill>
          </p:spPr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4821595" y="3447495"/>
            <a:ext cx="1863668" cy="1716740"/>
            <a:chOff x="0" y="0"/>
            <a:chExt cx="2484891" cy="2288987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484882" cy="2289048"/>
            </a:xfrm>
            <a:custGeom>
              <a:avLst/>
              <a:gdLst/>
              <a:ahLst/>
              <a:cxnLst/>
              <a:rect r="r" b="b" t="t" l="l"/>
              <a:pathLst>
                <a:path h="2289048" w="2484882">
                  <a:moveTo>
                    <a:pt x="0" y="0"/>
                  </a:moveTo>
                  <a:lnTo>
                    <a:pt x="2484882" y="0"/>
                  </a:lnTo>
                  <a:lnTo>
                    <a:pt x="2484882" y="2289048"/>
                  </a:lnTo>
                  <a:lnTo>
                    <a:pt x="0" y="2289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4" t="0" r="-14" b="2"/>
              </a:stretch>
            </a:blipFill>
          </p:spPr>
        </p:sp>
      </p:grpSp>
      <p:grpSp>
        <p:nvGrpSpPr>
          <p:cNvPr name="Group 53" id="53"/>
          <p:cNvGrpSpPr>
            <a:grpSpLocks noChangeAspect="true"/>
          </p:cNvGrpSpPr>
          <p:nvPr/>
        </p:nvGrpSpPr>
        <p:grpSpPr>
          <a:xfrm rot="0">
            <a:off x="1234873" y="400096"/>
            <a:ext cx="1580292" cy="1580292"/>
            <a:chOff x="0" y="0"/>
            <a:chExt cx="2107056" cy="210705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107057" cy="2107057"/>
            </a:xfrm>
            <a:custGeom>
              <a:avLst/>
              <a:gdLst/>
              <a:ahLst/>
              <a:cxnLst/>
              <a:rect r="r" b="b" t="t" l="l"/>
              <a:pathLst>
                <a:path h="2107057" w="2107057">
                  <a:moveTo>
                    <a:pt x="0" y="0"/>
                  </a:moveTo>
                  <a:lnTo>
                    <a:pt x="2107057" y="0"/>
                  </a:lnTo>
                  <a:lnTo>
                    <a:pt x="2107057" y="2107057"/>
                  </a:lnTo>
                  <a:lnTo>
                    <a:pt x="0" y="210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3068337" y="2084087"/>
            <a:ext cx="3616927" cy="735456"/>
            <a:chOff x="0" y="0"/>
            <a:chExt cx="4822569" cy="980608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4822569" cy="980608"/>
              <a:chOff x="0" y="0"/>
              <a:chExt cx="1016802" cy="206754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1016802" cy="206754"/>
              </a:xfrm>
              <a:custGeom>
                <a:avLst/>
                <a:gdLst/>
                <a:ahLst/>
                <a:cxnLst/>
                <a:rect r="r" b="b" t="t" l="l"/>
                <a:pathLst>
                  <a:path h="206754" w="1016802">
                    <a:moveTo>
                      <a:pt x="96321" y="0"/>
                    </a:moveTo>
                    <a:lnTo>
                      <a:pt x="920481" y="0"/>
                    </a:lnTo>
                    <a:cubicBezTo>
                      <a:pt x="973677" y="0"/>
                      <a:pt x="1016802" y="43124"/>
                      <a:pt x="1016802" y="96321"/>
                    </a:cubicBezTo>
                    <a:lnTo>
                      <a:pt x="1016802" y="110433"/>
                    </a:lnTo>
                    <a:cubicBezTo>
                      <a:pt x="1016802" y="163629"/>
                      <a:pt x="973677" y="206754"/>
                      <a:pt x="920481" y="206754"/>
                    </a:cubicBezTo>
                    <a:lnTo>
                      <a:pt x="96321" y="206754"/>
                    </a:lnTo>
                    <a:cubicBezTo>
                      <a:pt x="43124" y="206754"/>
                      <a:pt x="0" y="163629"/>
                      <a:pt x="0" y="110433"/>
                    </a:cubicBezTo>
                    <a:lnTo>
                      <a:pt x="0" y="96321"/>
                    </a:lnTo>
                    <a:cubicBezTo>
                      <a:pt x="0" y="43124"/>
                      <a:pt x="43124" y="0"/>
                      <a:pt x="9632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-85725"/>
                <a:ext cx="1016802" cy="292479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9" id="59"/>
            <p:cNvSpPr txBox="true"/>
            <p:nvPr/>
          </p:nvSpPr>
          <p:spPr>
            <a:xfrm rot="0">
              <a:off x="120885" y="160092"/>
              <a:ext cx="4580800" cy="603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Acc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esorios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518910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331650" y="-7626"/>
            <a:ext cx="3090301" cy="1804033"/>
            <a:chOff x="0" y="0"/>
            <a:chExt cx="4120401" cy="2405377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4120401" cy="2377154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097686" y="1648913"/>
              <a:ext cx="1925030" cy="756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36"/>
                </a:lnSpc>
              </a:pPr>
              <a:r>
                <a:rPr lang="en-US" sz="1669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336"/>
                </a:lnSpc>
              </a:pPr>
              <a:r>
                <a:rPr lang="en-US" b="true" sz="166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7558572" y="3507466"/>
            <a:ext cx="1773669" cy="57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Brida </a:t>
            </a:r>
          </a:p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Antivibratoria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99900" y="1887814"/>
            <a:ext cx="1376961" cy="57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Abrazaderas </a:t>
            </a:r>
          </a:p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soldables</a:t>
            </a:r>
          </a:p>
        </p:txBody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613459" y="478525"/>
            <a:ext cx="1544781" cy="1317883"/>
            <a:chOff x="0" y="0"/>
            <a:chExt cx="2059708" cy="175717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059686" cy="1757172"/>
            </a:xfrm>
            <a:custGeom>
              <a:avLst/>
              <a:gdLst/>
              <a:ahLst/>
              <a:cxnLst/>
              <a:rect r="r" b="b" t="t" l="l"/>
              <a:pathLst>
                <a:path h="1757172" w="2059686">
                  <a:moveTo>
                    <a:pt x="0" y="0"/>
                  </a:moveTo>
                  <a:lnTo>
                    <a:pt x="2059686" y="0"/>
                  </a:lnTo>
                  <a:lnTo>
                    <a:pt x="2059686" y="1757172"/>
                  </a:lnTo>
                  <a:lnTo>
                    <a:pt x="0" y="1757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" t="0" r="-11" b="0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146454" y="2976243"/>
            <a:ext cx="1170131" cy="1138647"/>
            <a:chOff x="0" y="0"/>
            <a:chExt cx="1560175" cy="151819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560195" cy="1518158"/>
            </a:xfrm>
            <a:custGeom>
              <a:avLst/>
              <a:gdLst/>
              <a:ahLst/>
              <a:cxnLst/>
              <a:rect r="r" b="b" t="t" l="l"/>
              <a:pathLst>
                <a:path h="1518158" w="1560195">
                  <a:moveTo>
                    <a:pt x="0" y="0"/>
                  </a:moveTo>
                  <a:lnTo>
                    <a:pt x="1560195" y="0"/>
                  </a:lnTo>
                  <a:lnTo>
                    <a:pt x="1560195" y="1518158"/>
                  </a:lnTo>
                  <a:lnTo>
                    <a:pt x="0" y="1518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4" t="0" r="-43" b="-2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1673075" y="2819543"/>
            <a:ext cx="1814187" cy="447805"/>
            <a:chOff x="0" y="0"/>
            <a:chExt cx="2418916" cy="59707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418969" cy="597027"/>
            </a:xfrm>
            <a:custGeom>
              <a:avLst/>
              <a:gdLst/>
              <a:ahLst/>
              <a:cxnLst/>
              <a:rect r="r" b="b" t="t" l="l"/>
              <a:pathLst>
                <a:path h="597027" w="2418969">
                  <a:moveTo>
                    <a:pt x="0" y="0"/>
                  </a:moveTo>
                  <a:lnTo>
                    <a:pt x="2418969" y="0"/>
                  </a:lnTo>
                  <a:lnTo>
                    <a:pt x="2418969" y="597027"/>
                  </a:lnTo>
                  <a:lnTo>
                    <a:pt x="0" y="59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83" b="-7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-413579">
            <a:off x="4173722" y="4120428"/>
            <a:ext cx="4762029" cy="2387513"/>
            <a:chOff x="0" y="0"/>
            <a:chExt cx="6349372" cy="318335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49365" cy="3183382"/>
            </a:xfrm>
            <a:custGeom>
              <a:avLst/>
              <a:gdLst/>
              <a:ahLst/>
              <a:cxnLst/>
              <a:rect r="r" b="b" t="t" l="l"/>
              <a:pathLst>
                <a:path h="3183382" w="6349365">
                  <a:moveTo>
                    <a:pt x="0" y="0"/>
                  </a:moveTo>
                  <a:lnTo>
                    <a:pt x="6349365" y="0"/>
                  </a:lnTo>
                  <a:lnTo>
                    <a:pt x="6349365" y="3183382"/>
                  </a:lnTo>
                  <a:lnTo>
                    <a:pt x="0" y="3183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68" t="0" r="-68" b="1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-441834">
            <a:off x="714033" y="3843420"/>
            <a:ext cx="3391145" cy="2561483"/>
            <a:chOff x="0" y="0"/>
            <a:chExt cx="4521526" cy="341531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4521581" cy="3415284"/>
            </a:xfrm>
            <a:custGeom>
              <a:avLst/>
              <a:gdLst/>
              <a:ahLst/>
              <a:cxnLst/>
              <a:rect r="r" b="b" t="t" l="l"/>
              <a:pathLst>
                <a:path h="3415284" w="4521581">
                  <a:moveTo>
                    <a:pt x="0" y="0"/>
                  </a:moveTo>
                  <a:lnTo>
                    <a:pt x="4521581" y="0"/>
                  </a:lnTo>
                  <a:lnTo>
                    <a:pt x="4521581" y="3415284"/>
                  </a:lnTo>
                  <a:lnTo>
                    <a:pt x="0" y="3415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32" t="0" r="-131" b="0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6950630" y="1804033"/>
            <a:ext cx="1998250" cy="1181658"/>
            <a:chOff x="0" y="0"/>
            <a:chExt cx="2664333" cy="157554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664333" cy="1575562"/>
            </a:xfrm>
            <a:custGeom>
              <a:avLst/>
              <a:gdLst/>
              <a:ahLst/>
              <a:cxnLst/>
              <a:rect r="r" b="b" t="t" l="l"/>
              <a:pathLst>
                <a:path h="1575562" w="2664333">
                  <a:moveTo>
                    <a:pt x="0" y="0"/>
                  </a:moveTo>
                  <a:lnTo>
                    <a:pt x="2664333" y="0"/>
                  </a:lnTo>
                  <a:lnTo>
                    <a:pt x="2664333" y="1575562"/>
                  </a:lnTo>
                  <a:lnTo>
                    <a:pt x="0" y="1575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125" r="0" b="-124"/>
              </a:stretch>
            </a:blip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5807355" y="3507466"/>
            <a:ext cx="1313316" cy="57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Válvula de </a:t>
            </a:r>
          </a:p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Mariposa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332699" y="3697027"/>
            <a:ext cx="1140669" cy="57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Brida </a:t>
            </a:r>
          </a:p>
          <a:p>
            <a:pPr algn="ctr">
              <a:lnSpc>
                <a:spcPts val="2047"/>
              </a:lnSpc>
            </a:pPr>
            <a:r>
              <a:rPr lang="en-US" sz="1706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Soldable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3068337" y="2084087"/>
            <a:ext cx="3616927" cy="735456"/>
            <a:chOff x="0" y="0"/>
            <a:chExt cx="4822569" cy="980608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0"/>
              <a:ext cx="4822569" cy="980608"/>
              <a:chOff x="0" y="0"/>
              <a:chExt cx="1016802" cy="206754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016802" cy="206754"/>
              </a:xfrm>
              <a:custGeom>
                <a:avLst/>
                <a:gdLst/>
                <a:ahLst/>
                <a:cxnLst/>
                <a:rect r="r" b="b" t="t" l="l"/>
                <a:pathLst>
                  <a:path h="206754" w="1016802">
                    <a:moveTo>
                      <a:pt x="96321" y="0"/>
                    </a:moveTo>
                    <a:lnTo>
                      <a:pt x="920481" y="0"/>
                    </a:lnTo>
                    <a:cubicBezTo>
                      <a:pt x="973677" y="0"/>
                      <a:pt x="1016802" y="43124"/>
                      <a:pt x="1016802" y="96321"/>
                    </a:cubicBezTo>
                    <a:lnTo>
                      <a:pt x="1016802" y="110433"/>
                    </a:lnTo>
                    <a:cubicBezTo>
                      <a:pt x="1016802" y="163629"/>
                      <a:pt x="973677" y="206754"/>
                      <a:pt x="920481" y="206754"/>
                    </a:cubicBezTo>
                    <a:lnTo>
                      <a:pt x="96321" y="206754"/>
                    </a:lnTo>
                    <a:cubicBezTo>
                      <a:pt x="43124" y="206754"/>
                      <a:pt x="0" y="163629"/>
                      <a:pt x="0" y="110433"/>
                    </a:cubicBezTo>
                    <a:lnTo>
                      <a:pt x="0" y="96321"/>
                    </a:lnTo>
                    <a:cubicBezTo>
                      <a:pt x="0" y="43124"/>
                      <a:pt x="43124" y="0"/>
                      <a:pt x="9632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85725"/>
                <a:ext cx="1016802" cy="292479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5" id="55"/>
            <p:cNvSpPr txBox="true"/>
            <p:nvPr/>
          </p:nvSpPr>
          <p:spPr>
            <a:xfrm rot="0">
              <a:off x="120885" y="160092"/>
              <a:ext cx="4580800" cy="603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Acc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esorios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309976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311045" y="8227"/>
            <a:ext cx="3247958" cy="1896069"/>
            <a:chOff x="0" y="0"/>
            <a:chExt cx="4330611" cy="2528092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4330611" cy="2498430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153686" y="1744505"/>
              <a:ext cx="2023239" cy="783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55"/>
                </a:lnSpc>
              </a:pPr>
              <a:r>
                <a:rPr lang="en-US" sz="1754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455"/>
                </a:lnSpc>
              </a:pPr>
              <a:r>
                <a:rPr lang="en-US" b="true" sz="175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7241427" y="1904297"/>
            <a:ext cx="1575189" cy="2019473"/>
            <a:chOff x="0" y="0"/>
            <a:chExt cx="2100252" cy="269263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00199" cy="2692654"/>
            </a:xfrm>
            <a:custGeom>
              <a:avLst/>
              <a:gdLst/>
              <a:ahLst/>
              <a:cxnLst/>
              <a:rect r="r" b="b" t="t" l="l"/>
              <a:pathLst>
                <a:path h="2692654" w="2100199">
                  <a:moveTo>
                    <a:pt x="0" y="0"/>
                  </a:moveTo>
                  <a:lnTo>
                    <a:pt x="2100199" y="0"/>
                  </a:lnTo>
                  <a:lnTo>
                    <a:pt x="2100199" y="2692654"/>
                  </a:lnTo>
                  <a:lnTo>
                    <a:pt x="0" y="2692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19" r="-2" b="-118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534629" y="1321555"/>
            <a:ext cx="2179728" cy="520649"/>
            <a:chOff x="0" y="0"/>
            <a:chExt cx="2906304" cy="69419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906268" cy="694182"/>
            </a:xfrm>
            <a:custGeom>
              <a:avLst/>
              <a:gdLst/>
              <a:ahLst/>
              <a:cxnLst/>
              <a:rect r="r" b="b" t="t" l="l"/>
              <a:pathLst>
                <a:path h="694182" w="2906268">
                  <a:moveTo>
                    <a:pt x="0" y="0"/>
                  </a:moveTo>
                  <a:lnTo>
                    <a:pt x="2906268" y="0"/>
                  </a:lnTo>
                  <a:lnTo>
                    <a:pt x="2906268" y="694182"/>
                  </a:lnTo>
                  <a:lnTo>
                    <a:pt x="0" y="69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" b="-2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6523965" y="731520"/>
            <a:ext cx="3010113" cy="940660"/>
            <a:chOff x="0" y="0"/>
            <a:chExt cx="3245840" cy="101432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245866" cy="1014349"/>
            </a:xfrm>
            <a:custGeom>
              <a:avLst/>
              <a:gdLst/>
              <a:ahLst/>
              <a:cxnLst/>
              <a:rect r="r" b="b" t="t" l="l"/>
              <a:pathLst>
                <a:path h="1014349" w="3245866">
                  <a:moveTo>
                    <a:pt x="0" y="0"/>
                  </a:moveTo>
                  <a:lnTo>
                    <a:pt x="3245866" y="0"/>
                  </a:lnTo>
                  <a:lnTo>
                    <a:pt x="3245866" y="1014349"/>
                  </a:lnTo>
                  <a:lnTo>
                    <a:pt x="0" y="1014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80" t="0" r="-79" b="2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890181" y="3981858"/>
            <a:ext cx="2035899" cy="2254631"/>
            <a:chOff x="0" y="0"/>
            <a:chExt cx="2714532" cy="300617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714498" cy="3006217"/>
            </a:xfrm>
            <a:custGeom>
              <a:avLst/>
              <a:gdLst/>
              <a:ahLst/>
              <a:cxnLst/>
              <a:rect r="r" b="b" t="t" l="l"/>
              <a:pathLst>
                <a:path h="3006217" w="2714498">
                  <a:moveTo>
                    <a:pt x="0" y="0"/>
                  </a:moveTo>
                  <a:lnTo>
                    <a:pt x="2714498" y="0"/>
                  </a:lnTo>
                  <a:lnTo>
                    <a:pt x="2714498" y="3006217"/>
                  </a:lnTo>
                  <a:lnTo>
                    <a:pt x="0" y="300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250" r="-1" b="-249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3756255" y="3522714"/>
            <a:ext cx="2164279" cy="2444363"/>
            <a:chOff x="0" y="0"/>
            <a:chExt cx="2885706" cy="325915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885694" cy="3259201"/>
            </a:xfrm>
            <a:custGeom>
              <a:avLst/>
              <a:gdLst/>
              <a:ahLst/>
              <a:cxnLst/>
              <a:rect r="r" b="b" t="t" l="l"/>
              <a:pathLst>
                <a:path h="3259201" w="2885694">
                  <a:moveTo>
                    <a:pt x="0" y="0"/>
                  </a:moveTo>
                  <a:lnTo>
                    <a:pt x="2885694" y="0"/>
                  </a:lnTo>
                  <a:lnTo>
                    <a:pt x="2885694" y="3259201"/>
                  </a:lnTo>
                  <a:lnTo>
                    <a:pt x="0" y="3259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1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534629" y="2372286"/>
            <a:ext cx="1694080" cy="1694080"/>
            <a:chOff x="0" y="0"/>
            <a:chExt cx="2258773" cy="2258773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258822" cy="2258822"/>
            </a:xfrm>
            <a:custGeom>
              <a:avLst/>
              <a:gdLst/>
              <a:ahLst/>
              <a:cxnLst/>
              <a:rect r="r" b="b" t="t" l="l"/>
              <a:pathLst>
                <a:path h="2258822" w="2258822">
                  <a:moveTo>
                    <a:pt x="0" y="0"/>
                  </a:moveTo>
                  <a:lnTo>
                    <a:pt x="2258822" y="0"/>
                  </a:lnTo>
                  <a:lnTo>
                    <a:pt x="2258822" y="2258822"/>
                  </a:lnTo>
                  <a:lnTo>
                    <a:pt x="0" y="2258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2" b="2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6459265" y="4298527"/>
            <a:ext cx="2242182" cy="2139748"/>
            <a:chOff x="0" y="0"/>
            <a:chExt cx="2989577" cy="2852998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989580" cy="2853055"/>
            </a:xfrm>
            <a:custGeom>
              <a:avLst/>
              <a:gdLst/>
              <a:ahLst/>
              <a:cxnLst/>
              <a:rect r="r" b="b" t="t" l="l"/>
              <a:pathLst>
                <a:path h="2853055" w="2989580">
                  <a:moveTo>
                    <a:pt x="0" y="0"/>
                  </a:moveTo>
                  <a:lnTo>
                    <a:pt x="2989580" y="0"/>
                  </a:lnTo>
                  <a:lnTo>
                    <a:pt x="2989580" y="2853055"/>
                  </a:lnTo>
                  <a:lnTo>
                    <a:pt x="0" y="2853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2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244289" y="203631"/>
            <a:ext cx="3265023" cy="1906031"/>
            <a:chOff x="0" y="0"/>
            <a:chExt cx="4353364" cy="2541375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4353364" cy="2511556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159748" y="1753820"/>
              <a:ext cx="2033869" cy="7875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8"/>
                </a:lnSpc>
              </a:pPr>
              <a:r>
                <a:rPr lang="en-US" sz="176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468"/>
                </a:lnSpc>
              </a:pPr>
              <a:r>
                <a:rPr lang="en-US" b="true" sz="176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3721513" y="3522587"/>
            <a:ext cx="2345365" cy="1386922"/>
            <a:chOff x="0" y="0"/>
            <a:chExt cx="3127154" cy="184922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127121" cy="1849247"/>
            </a:xfrm>
            <a:custGeom>
              <a:avLst/>
              <a:gdLst/>
              <a:ahLst/>
              <a:cxnLst/>
              <a:rect r="r" b="b" t="t" l="l"/>
              <a:pathLst>
                <a:path h="1849247" w="3127121">
                  <a:moveTo>
                    <a:pt x="0" y="0"/>
                  </a:moveTo>
                  <a:lnTo>
                    <a:pt x="3127121" y="0"/>
                  </a:lnTo>
                  <a:lnTo>
                    <a:pt x="3127121" y="1849247"/>
                  </a:lnTo>
                  <a:lnTo>
                    <a:pt x="0" y="1849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262" r="-1" b="-261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428914" y="3743404"/>
            <a:ext cx="3610002" cy="2233159"/>
            <a:chOff x="0" y="0"/>
            <a:chExt cx="4813336" cy="297754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4813300" cy="2977515"/>
            </a:xfrm>
            <a:custGeom>
              <a:avLst/>
              <a:gdLst/>
              <a:ahLst/>
              <a:cxnLst/>
              <a:rect r="r" b="b" t="t" l="l"/>
              <a:pathLst>
                <a:path h="2977515" w="4813300">
                  <a:moveTo>
                    <a:pt x="0" y="0"/>
                  </a:moveTo>
                  <a:lnTo>
                    <a:pt x="4813300" y="0"/>
                  </a:lnTo>
                  <a:lnTo>
                    <a:pt x="4813300" y="2977515"/>
                  </a:lnTo>
                  <a:lnTo>
                    <a:pt x="0" y="2977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6727" b="1614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428914" y="1241235"/>
            <a:ext cx="2390106" cy="2251549"/>
            <a:chOff x="0" y="0"/>
            <a:chExt cx="3186807" cy="300206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186811" cy="3002026"/>
            </a:xfrm>
            <a:custGeom>
              <a:avLst/>
              <a:gdLst/>
              <a:ahLst/>
              <a:cxnLst/>
              <a:rect r="r" b="b" t="t" l="l"/>
              <a:pathLst>
                <a:path h="3002026" w="3186811">
                  <a:moveTo>
                    <a:pt x="0" y="0"/>
                  </a:moveTo>
                  <a:lnTo>
                    <a:pt x="3186811" y="0"/>
                  </a:lnTo>
                  <a:lnTo>
                    <a:pt x="3186811" y="3002026"/>
                  </a:lnTo>
                  <a:lnTo>
                    <a:pt x="0" y="3002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92" b="-1"/>
              </a:stretch>
            </a:blipFill>
          </p:spPr>
        </p:sp>
      </p:grpSp>
      <p:sp>
        <p:nvSpPr>
          <p:cNvPr name="Freeform 40" id="40"/>
          <p:cNvSpPr/>
          <p:nvPr/>
        </p:nvSpPr>
        <p:spPr>
          <a:xfrm flipH="false" flipV="false" rot="0">
            <a:off x="6403252" y="3333342"/>
            <a:ext cx="3234923" cy="2989091"/>
          </a:xfrm>
          <a:custGeom>
            <a:avLst/>
            <a:gdLst/>
            <a:ahLst/>
            <a:cxnLst/>
            <a:rect r="r" b="b" t="t" l="l"/>
            <a:pathLst>
              <a:path h="2989091" w="3234923">
                <a:moveTo>
                  <a:pt x="0" y="0"/>
                </a:moveTo>
                <a:lnTo>
                  <a:pt x="3234923" y="0"/>
                </a:lnTo>
                <a:lnTo>
                  <a:pt x="3234923" y="2989091"/>
                </a:lnTo>
                <a:lnTo>
                  <a:pt x="0" y="29890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515874" y="628433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3068337" y="2207344"/>
            <a:ext cx="4000501" cy="1145049"/>
            <a:chOff x="0" y="0"/>
            <a:chExt cx="5334002" cy="1526732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5334002" cy="1526732"/>
              <a:chOff x="0" y="0"/>
              <a:chExt cx="1124634" cy="3219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124633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124633">
                    <a:moveTo>
                      <a:pt x="87086" y="0"/>
                    </a:moveTo>
                    <a:lnTo>
                      <a:pt x="1037548" y="0"/>
                    </a:lnTo>
                    <a:cubicBezTo>
                      <a:pt x="1060644" y="0"/>
                      <a:pt x="1082795" y="9175"/>
                      <a:pt x="1099127" y="25507"/>
                    </a:cubicBezTo>
                    <a:cubicBezTo>
                      <a:pt x="1115458" y="41839"/>
                      <a:pt x="1124633" y="63989"/>
                      <a:pt x="1124633" y="87086"/>
                    </a:cubicBezTo>
                    <a:lnTo>
                      <a:pt x="1124633" y="234814"/>
                    </a:lnTo>
                    <a:cubicBezTo>
                      <a:pt x="1124633" y="257911"/>
                      <a:pt x="1115458" y="280061"/>
                      <a:pt x="1099127" y="296393"/>
                    </a:cubicBezTo>
                    <a:cubicBezTo>
                      <a:pt x="1082795" y="312725"/>
                      <a:pt x="1060644" y="321900"/>
                      <a:pt x="1037548" y="321900"/>
                    </a:cubicBezTo>
                    <a:lnTo>
                      <a:pt x="87086" y="321900"/>
                    </a:lnTo>
                    <a:cubicBezTo>
                      <a:pt x="63989" y="321900"/>
                      <a:pt x="41839" y="312725"/>
                      <a:pt x="25507" y="296393"/>
                    </a:cubicBezTo>
                    <a:cubicBezTo>
                      <a:pt x="9175" y="280061"/>
                      <a:pt x="0" y="257911"/>
                      <a:pt x="0" y="234814"/>
                    </a:cubicBezTo>
                    <a:lnTo>
                      <a:pt x="0" y="87086"/>
                    </a:lnTo>
                    <a:cubicBezTo>
                      <a:pt x="0" y="63989"/>
                      <a:pt x="9175" y="41839"/>
                      <a:pt x="25507" y="25507"/>
                    </a:cubicBezTo>
                    <a:cubicBezTo>
                      <a:pt x="41839" y="9175"/>
                      <a:pt x="63989" y="0"/>
                      <a:pt x="87086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85725"/>
                <a:ext cx="1124634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46" id="46"/>
            <p:cNvSpPr txBox="true"/>
            <p:nvPr/>
          </p:nvSpPr>
          <p:spPr>
            <a:xfrm rot="0">
              <a:off x="133704" y="160092"/>
              <a:ext cx="5066593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ercambiadores de calor 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2484345" y="3546997"/>
            <a:ext cx="2010021" cy="480113"/>
            <a:chOff x="0" y="0"/>
            <a:chExt cx="2680028" cy="64015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680081" cy="640207"/>
            </a:xfrm>
            <a:custGeom>
              <a:avLst/>
              <a:gdLst/>
              <a:ahLst/>
              <a:cxnLst/>
              <a:rect r="r" b="b" t="t" l="l"/>
              <a:pathLst>
                <a:path h="640207" w="2680081">
                  <a:moveTo>
                    <a:pt x="0" y="0"/>
                  </a:moveTo>
                  <a:lnTo>
                    <a:pt x="2680081" y="0"/>
                  </a:lnTo>
                  <a:lnTo>
                    <a:pt x="2680081" y="640207"/>
                  </a:lnTo>
                  <a:lnTo>
                    <a:pt x="0" y="640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1" b="8"/>
              </a:stretch>
            </a:blip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548062" y="4102207"/>
            <a:ext cx="1179588" cy="2264518"/>
            <a:chOff x="0" y="0"/>
            <a:chExt cx="1572784" cy="301935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572768" cy="3019298"/>
            </a:xfrm>
            <a:custGeom>
              <a:avLst/>
              <a:gdLst/>
              <a:ahLst/>
              <a:cxnLst/>
              <a:rect r="r" b="b" t="t" l="l"/>
              <a:pathLst>
                <a:path h="3019298" w="1572768">
                  <a:moveTo>
                    <a:pt x="0" y="0"/>
                  </a:moveTo>
                  <a:lnTo>
                    <a:pt x="1572768" y="0"/>
                  </a:lnTo>
                  <a:lnTo>
                    <a:pt x="1572768" y="3019298"/>
                  </a:lnTo>
                  <a:lnTo>
                    <a:pt x="0" y="3019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8" t="0" r="-99" b="-1"/>
              </a:stretch>
            </a:blipFill>
          </p:spPr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4566401" y="3981858"/>
            <a:ext cx="3128778" cy="1913813"/>
            <a:chOff x="0" y="0"/>
            <a:chExt cx="4171703" cy="255175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171696" cy="2551811"/>
            </a:xfrm>
            <a:custGeom>
              <a:avLst/>
              <a:gdLst/>
              <a:ahLst/>
              <a:cxnLst/>
              <a:rect r="r" b="b" t="t" l="l"/>
              <a:pathLst>
                <a:path h="2551811" w="4171696">
                  <a:moveTo>
                    <a:pt x="0" y="0"/>
                  </a:moveTo>
                  <a:lnTo>
                    <a:pt x="4171696" y="0"/>
                  </a:lnTo>
                  <a:lnTo>
                    <a:pt x="4171696" y="2551811"/>
                  </a:lnTo>
                  <a:lnTo>
                    <a:pt x="0" y="2551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3485" r="-6043" b="-7731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549826" y="416528"/>
            <a:ext cx="1612979" cy="2907228"/>
            <a:chOff x="0" y="0"/>
            <a:chExt cx="2150639" cy="387630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150618" cy="3876294"/>
            </a:xfrm>
            <a:custGeom>
              <a:avLst/>
              <a:gdLst/>
              <a:ahLst/>
              <a:cxnLst/>
              <a:rect r="r" b="b" t="t" l="l"/>
              <a:pathLst>
                <a:path h="3876294" w="2150618">
                  <a:moveTo>
                    <a:pt x="0" y="0"/>
                  </a:moveTo>
                  <a:lnTo>
                    <a:pt x="2150618" y="0"/>
                  </a:lnTo>
                  <a:lnTo>
                    <a:pt x="2150618" y="3876294"/>
                  </a:lnTo>
                  <a:lnTo>
                    <a:pt x="0" y="3876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251" r="0" b="-252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7767215" y="3678540"/>
            <a:ext cx="1750273" cy="885138"/>
            <a:chOff x="0" y="0"/>
            <a:chExt cx="2333697" cy="118018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333752" cy="1180211"/>
            </a:xfrm>
            <a:custGeom>
              <a:avLst/>
              <a:gdLst/>
              <a:ahLst/>
              <a:cxnLst/>
              <a:rect r="r" b="b" t="t" l="l"/>
              <a:pathLst>
                <a:path h="1180211" w="2333752">
                  <a:moveTo>
                    <a:pt x="0" y="0"/>
                  </a:moveTo>
                  <a:lnTo>
                    <a:pt x="2333752" y="0"/>
                  </a:lnTo>
                  <a:lnTo>
                    <a:pt x="2333752" y="1180211"/>
                  </a:lnTo>
                  <a:lnTo>
                    <a:pt x="0" y="1180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3" t="0" r="-11" b="2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2342118" y="4445835"/>
            <a:ext cx="1915491" cy="1598067"/>
            <a:chOff x="0" y="0"/>
            <a:chExt cx="3365579" cy="280785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365627" cy="2807843"/>
            </a:xfrm>
            <a:custGeom>
              <a:avLst/>
              <a:gdLst/>
              <a:ahLst/>
              <a:cxnLst/>
              <a:rect r="r" b="b" t="t" l="l"/>
              <a:pathLst>
                <a:path h="2807843" w="3365627">
                  <a:moveTo>
                    <a:pt x="0" y="0"/>
                  </a:moveTo>
                  <a:lnTo>
                    <a:pt x="3365627" y="0"/>
                  </a:lnTo>
                  <a:lnTo>
                    <a:pt x="3365627" y="2807843"/>
                  </a:lnTo>
                  <a:lnTo>
                    <a:pt x="0" y="2807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1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2876549" y="2207344"/>
            <a:ext cx="4000501" cy="1145049"/>
            <a:chOff x="0" y="0"/>
            <a:chExt cx="5334002" cy="1526732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5334002" cy="1526732"/>
              <a:chOff x="0" y="0"/>
              <a:chExt cx="1124634" cy="3219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1124633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124633">
                    <a:moveTo>
                      <a:pt x="87086" y="0"/>
                    </a:moveTo>
                    <a:lnTo>
                      <a:pt x="1037548" y="0"/>
                    </a:lnTo>
                    <a:cubicBezTo>
                      <a:pt x="1060644" y="0"/>
                      <a:pt x="1082795" y="9175"/>
                      <a:pt x="1099127" y="25507"/>
                    </a:cubicBezTo>
                    <a:cubicBezTo>
                      <a:pt x="1115458" y="41839"/>
                      <a:pt x="1124633" y="63989"/>
                      <a:pt x="1124633" y="87086"/>
                    </a:cubicBezTo>
                    <a:lnTo>
                      <a:pt x="1124633" y="234814"/>
                    </a:lnTo>
                    <a:cubicBezTo>
                      <a:pt x="1124633" y="257911"/>
                      <a:pt x="1115458" y="280061"/>
                      <a:pt x="1099127" y="296393"/>
                    </a:cubicBezTo>
                    <a:cubicBezTo>
                      <a:pt x="1082795" y="312725"/>
                      <a:pt x="1060644" y="321900"/>
                      <a:pt x="1037548" y="321900"/>
                    </a:cubicBezTo>
                    <a:lnTo>
                      <a:pt x="87086" y="321900"/>
                    </a:lnTo>
                    <a:cubicBezTo>
                      <a:pt x="63989" y="321900"/>
                      <a:pt x="41839" y="312725"/>
                      <a:pt x="25507" y="296393"/>
                    </a:cubicBezTo>
                    <a:cubicBezTo>
                      <a:pt x="9175" y="280061"/>
                      <a:pt x="0" y="257911"/>
                      <a:pt x="0" y="234814"/>
                    </a:cubicBezTo>
                    <a:lnTo>
                      <a:pt x="0" y="87086"/>
                    </a:lnTo>
                    <a:cubicBezTo>
                      <a:pt x="0" y="63989"/>
                      <a:pt x="9175" y="41839"/>
                      <a:pt x="25507" y="25507"/>
                    </a:cubicBezTo>
                    <a:cubicBezTo>
                      <a:pt x="41839" y="9175"/>
                      <a:pt x="63989" y="0"/>
                      <a:pt x="87086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85725"/>
                <a:ext cx="1124634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0">
              <a:off x="133704" y="160092"/>
              <a:ext cx="5066593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ercambiadores de calor </a:t>
              </a: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7156901" y="1895988"/>
            <a:ext cx="2360586" cy="1513810"/>
          </a:xfrm>
          <a:custGeom>
            <a:avLst/>
            <a:gdLst/>
            <a:ahLst/>
            <a:cxnLst/>
            <a:rect r="r" b="b" t="t" l="l"/>
            <a:pathLst>
              <a:path h="1513810" w="2360586">
                <a:moveTo>
                  <a:pt x="0" y="0"/>
                </a:moveTo>
                <a:lnTo>
                  <a:pt x="2360587" y="0"/>
                </a:lnTo>
                <a:lnTo>
                  <a:pt x="2360587" y="1513809"/>
                </a:lnTo>
                <a:lnTo>
                  <a:pt x="0" y="1513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62097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931699" y="690496"/>
            <a:ext cx="2585789" cy="772544"/>
          </a:xfrm>
          <a:custGeom>
            <a:avLst/>
            <a:gdLst/>
            <a:ahLst/>
            <a:cxnLst/>
            <a:rect r="r" b="b" t="t" l="l"/>
            <a:pathLst>
              <a:path h="772544" w="2585789">
                <a:moveTo>
                  <a:pt x="0" y="0"/>
                </a:moveTo>
                <a:lnTo>
                  <a:pt x="2585789" y="0"/>
                </a:lnTo>
                <a:lnTo>
                  <a:pt x="2585789" y="772544"/>
                </a:lnTo>
                <a:lnTo>
                  <a:pt x="0" y="7725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50" id="50"/>
          <p:cNvGrpSpPr/>
          <p:nvPr/>
        </p:nvGrpSpPr>
        <p:grpSpPr>
          <a:xfrm rot="0">
            <a:off x="3244289" y="203631"/>
            <a:ext cx="3265023" cy="1906031"/>
            <a:chOff x="0" y="0"/>
            <a:chExt cx="4353364" cy="2541375"/>
          </a:xfrm>
        </p:grpSpPr>
        <p:grpSp>
          <p:nvGrpSpPr>
            <p:cNvPr name="Group 51" id="51"/>
            <p:cNvGrpSpPr>
              <a:grpSpLocks noChangeAspect="true"/>
            </p:cNvGrpSpPr>
            <p:nvPr/>
          </p:nvGrpSpPr>
          <p:grpSpPr>
            <a:xfrm rot="0">
              <a:off x="0" y="0"/>
              <a:ext cx="4353364" cy="2511556"/>
              <a:chOff x="0" y="0"/>
              <a:chExt cx="7043386" cy="4063492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 l="0" t="0" r="0" b="0"/>
                </a:stretch>
              </a:blipFill>
            </p:spPr>
          </p:sp>
        </p:grpSp>
        <p:sp>
          <p:nvSpPr>
            <p:cNvPr name="TextBox 53" id="53"/>
            <p:cNvSpPr txBox="true"/>
            <p:nvPr/>
          </p:nvSpPr>
          <p:spPr>
            <a:xfrm rot="0">
              <a:off x="1159748" y="1753820"/>
              <a:ext cx="2033869" cy="7875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8"/>
                </a:lnSpc>
              </a:pPr>
              <a:r>
                <a:rPr lang="en-US" sz="176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468"/>
                </a:lnSpc>
              </a:pPr>
              <a:r>
                <a:rPr lang="en-US" b="true" sz="176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623709" y="62660"/>
            <a:ext cx="2506181" cy="1463040"/>
            <a:chOff x="0" y="0"/>
            <a:chExt cx="3341575" cy="1950720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2030730" y="4146520"/>
            <a:ext cx="1048531" cy="772391"/>
            <a:chOff x="0" y="0"/>
            <a:chExt cx="1398042" cy="102985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398016" cy="1029843"/>
            </a:xfrm>
            <a:custGeom>
              <a:avLst/>
              <a:gdLst/>
              <a:ahLst/>
              <a:cxnLst/>
              <a:rect r="r" b="b" t="t" l="l"/>
              <a:pathLst>
                <a:path h="1029843" w="1398016">
                  <a:moveTo>
                    <a:pt x="0" y="0"/>
                  </a:moveTo>
                  <a:lnTo>
                    <a:pt x="1398016" y="0"/>
                  </a:lnTo>
                  <a:lnTo>
                    <a:pt x="1398016" y="1029843"/>
                  </a:lnTo>
                  <a:lnTo>
                    <a:pt x="0" y="1029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" b="-1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8226318" y="1856133"/>
            <a:ext cx="1507661" cy="617759"/>
            <a:chOff x="0" y="0"/>
            <a:chExt cx="2010214" cy="823679"/>
          </a:xfrm>
        </p:grpSpPr>
        <p:sp>
          <p:nvSpPr>
            <p:cNvPr name="Freeform 38" id="38" descr="C:\Documents and Settings\Usuario\Mis documentos\ERMO\ERMO-Logos\jpg\Parker.jpg"/>
            <p:cNvSpPr/>
            <p:nvPr/>
          </p:nvSpPr>
          <p:spPr>
            <a:xfrm flipH="false" flipV="false" rot="0">
              <a:off x="0" y="0"/>
              <a:ext cx="2010156" cy="823722"/>
            </a:xfrm>
            <a:custGeom>
              <a:avLst/>
              <a:gdLst/>
              <a:ahLst/>
              <a:cxnLst/>
              <a:rect r="r" b="b" t="t" l="l"/>
              <a:pathLst>
                <a:path h="823722" w="2010156">
                  <a:moveTo>
                    <a:pt x="0" y="0"/>
                  </a:moveTo>
                  <a:lnTo>
                    <a:pt x="2010156" y="0"/>
                  </a:lnTo>
                  <a:lnTo>
                    <a:pt x="2010156" y="823722"/>
                  </a:lnTo>
                  <a:lnTo>
                    <a:pt x="0" y="823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299" b="5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3147109" y="4948466"/>
            <a:ext cx="1846364" cy="867345"/>
            <a:chOff x="0" y="0"/>
            <a:chExt cx="2461818" cy="1156460"/>
          </a:xfrm>
        </p:grpSpPr>
        <p:sp>
          <p:nvSpPr>
            <p:cNvPr name="Freeform 40" id="40" descr="C:\Documents and Settings\Usuario\Mis documentos\ERMO\ERMO-Logos\gif\Rexroth-Bosch.gif"/>
            <p:cNvSpPr/>
            <p:nvPr/>
          </p:nvSpPr>
          <p:spPr>
            <a:xfrm flipH="false" flipV="false" rot="0">
              <a:off x="0" y="0"/>
              <a:ext cx="2461768" cy="1156462"/>
            </a:xfrm>
            <a:custGeom>
              <a:avLst/>
              <a:gdLst/>
              <a:ahLst/>
              <a:cxnLst/>
              <a:rect r="r" b="b" t="t" l="l"/>
              <a:pathLst>
                <a:path h="1156462" w="2461768">
                  <a:moveTo>
                    <a:pt x="0" y="0"/>
                  </a:moveTo>
                  <a:lnTo>
                    <a:pt x="2461768" y="0"/>
                  </a:lnTo>
                  <a:lnTo>
                    <a:pt x="2461768" y="1156462"/>
                  </a:lnTo>
                  <a:lnTo>
                    <a:pt x="0" y="1156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2" b="-1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657187" y="3050959"/>
            <a:ext cx="3039059" cy="1454949"/>
            <a:chOff x="0" y="0"/>
            <a:chExt cx="4052079" cy="193993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052062" cy="1939925"/>
            </a:xfrm>
            <a:custGeom>
              <a:avLst/>
              <a:gdLst/>
              <a:ahLst/>
              <a:cxnLst/>
              <a:rect r="r" b="b" t="t" l="l"/>
              <a:pathLst>
                <a:path h="1939925" w="4052062">
                  <a:moveTo>
                    <a:pt x="0" y="0"/>
                  </a:moveTo>
                  <a:lnTo>
                    <a:pt x="4052062" y="0"/>
                  </a:lnTo>
                  <a:lnTo>
                    <a:pt x="4052062" y="1939925"/>
                  </a:lnTo>
                  <a:lnTo>
                    <a:pt x="0" y="1939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2" t="0" r="-12" b="0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110404" y="2165012"/>
            <a:ext cx="1920326" cy="1156036"/>
            <a:chOff x="0" y="0"/>
            <a:chExt cx="3027226" cy="182239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027172" cy="1822450"/>
            </a:xfrm>
            <a:custGeom>
              <a:avLst/>
              <a:gdLst/>
              <a:ahLst/>
              <a:cxnLst/>
              <a:rect r="r" b="b" t="t" l="l"/>
              <a:pathLst>
                <a:path h="1822450" w="3027172">
                  <a:moveTo>
                    <a:pt x="0" y="0"/>
                  </a:moveTo>
                  <a:lnTo>
                    <a:pt x="3027172" y="0"/>
                  </a:lnTo>
                  <a:lnTo>
                    <a:pt x="3027172" y="1822450"/>
                  </a:lnTo>
                  <a:lnTo>
                    <a:pt x="0" y="182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120" r="-1" b="-116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110404" y="4649813"/>
            <a:ext cx="3109282" cy="1464651"/>
            <a:chOff x="0" y="0"/>
            <a:chExt cx="4145710" cy="195286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4145661" cy="1952879"/>
            </a:xfrm>
            <a:custGeom>
              <a:avLst/>
              <a:gdLst/>
              <a:ahLst/>
              <a:cxnLst/>
              <a:rect r="r" b="b" t="t" l="l"/>
              <a:pathLst>
                <a:path h="1952879" w="4145661">
                  <a:moveTo>
                    <a:pt x="0" y="0"/>
                  </a:moveTo>
                  <a:lnTo>
                    <a:pt x="4145661" y="0"/>
                  </a:lnTo>
                  <a:lnTo>
                    <a:pt x="4145661" y="1952879"/>
                  </a:lnTo>
                  <a:lnTo>
                    <a:pt x="0" y="1952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35" r="-1" b="-34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5147837" y="4563733"/>
            <a:ext cx="2167363" cy="1537657"/>
            <a:chOff x="0" y="0"/>
            <a:chExt cx="2889818" cy="2050209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889758" cy="2050161"/>
            </a:xfrm>
            <a:custGeom>
              <a:avLst/>
              <a:gdLst/>
              <a:ahLst/>
              <a:cxnLst/>
              <a:rect r="r" b="b" t="t" l="l"/>
              <a:pathLst>
                <a:path h="2050161" w="2889758">
                  <a:moveTo>
                    <a:pt x="0" y="0"/>
                  </a:moveTo>
                  <a:lnTo>
                    <a:pt x="2889758" y="0"/>
                  </a:lnTo>
                  <a:lnTo>
                    <a:pt x="2889758" y="2050161"/>
                  </a:lnTo>
                  <a:lnTo>
                    <a:pt x="0" y="2050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61" t="0" r="-63" b="-2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7079752" y="4532716"/>
            <a:ext cx="2293132" cy="1290277"/>
            <a:chOff x="0" y="0"/>
            <a:chExt cx="3057509" cy="172037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057525" cy="1720342"/>
            </a:xfrm>
            <a:custGeom>
              <a:avLst/>
              <a:gdLst/>
              <a:ahLst/>
              <a:cxnLst/>
              <a:rect r="r" b="b" t="t" l="l"/>
              <a:pathLst>
                <a:path h="1720342" w="3057525">
                  <a:moveTo>
                    <a:pt x="0" y="0"/>
                  </a:moveTo>
                  <a:lnTo>
                    <a:pt x="3057525" y="0"/>
                  </a:lnTo>
                  <a:lnTo>
                    <a:pt x="3057525" y="1720342"/>
                  </a:lnTo>
                  <a:lnTo>
                    <a:pt x="0" y="1720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57" t="0" r="-156" b="-1"/>
              </a:stretch>
            </a:blipFill>
          </p:spPr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6747510" y="2655703"/>
            <a:ext cx="2625374" cy="1908030"/>
            <a:chOff x="0" y="0"/>
            <a:chExt cx="3500498" cy="25440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3500501" cy="2544064"/>
            </a:xfrm>
            <a:custGeom>
              <a:avLst/>
              <a:gdLst/>
              <a:ahLst/>
              <a:cxnLst/>
              <a:rect r="r" b="b" t="t" l="l"/>
              <a:pathLst>
                <a:path h="2544064" w="3500501">
                  <a:moveTo>
                    <a:pt x="0" y="0"/>
                  </a:moveTo>
                  <a:lnTo>
                    <a:pt x="3500501" y="0"/>
                  </a:lnTo>
                  <a:lnTo>
                    <a:pt x="3500501" y="2544064"/>
                  </a:lnTo>
                  <a:lnTo>
                    <a:pt x="0" y="2544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-89" b="0"/>
              </a:stretch>
            </a:blipFill>
          </p:spPr>
        </p:sp>
      </p:grpSp>
      <p:grpSp>
        <p:nvGrpSpPr>
          <p:cNvPr name="Group 53" id="53"/>
          <p:cNvGrpSpPr>
            <a:grpSpLocks noChangeAspect="true"/>
          </p:cNvGrpSpPr>
          <p:nvPr/>
        </p:nvGrpSpPr>
        <p:grpSpPr>
          <a:xfrm rot="0">
            <a:off x="4231243" y="2924364"/>
            <a:ext cx="1524460" cy="1639370"/>
            <a:chOff x="0" y="0"/>
            <a:chExt cx="2032613" cy="218582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032635" cy="2185797"/>
            </a:xfrm>
            <a:custGeom>
              <a:avLst/>
              <a:gdLst/>
              <a:ahLst/>
              <a:cxnLst/>
              <a:rect r="r" b="b" t="t" l="l"/>
              <a:pathLst>
                <a:path h="2185797" w="2032635">
                  <a:moveTo>
                    <a:pt x="0" y="0"/>
                  </a:moveTo>
                  <a:lnTo>
                    <a:pt x="2032635" y="0"/>
                  </a:lnTo>
                  <a:lnTo>
                    <a:pt x="2032635" y="2185797"/>
                  </a:lnTo>
                  <a:lnTo>
                    <a:pt x="0" y="2185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71" r="1" b="-73"/>
              </a:stretch>
            </a:blip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776254" y="1578932"/>
            <a:ext cx="6201091" cy="1145049"/>
            <a:chOff x="0" y="0"/>
            <a:chExt cx="8268122" cy="1526732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8268122" cy="1526732"/>
              <a:chOff x="0" y="0"/>
              <a:chExt cx="1743270" cy="3219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1743270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743270">
                    <a:moveTo>
                      <a:pt x="56181" y="0"/>
                    </a:moveTo>
                    <a:lnTo>
                      <a:pt x="1687089" y="0"/>
                    </a:lnTo>
                    <a:cubicBezTo>
                      <a:pt x="1718117" y="0"/>
                      <a:pt x="1743270" y="25153"/>
                      <a:pt x="1743270" y="56181"/>
                    </a:cubicBezTo>
                    <a:lnTo>
                      <a:pt x="1743270" y="265718"/>
                    </a:lnTo>
                    <a:cubicBezTo>
                      <a:pt x="1743270" y="280619"/>
                      <a:pt x="1737351" y="294909"/>
                      <a:pt x="1726815" y="305445"/>
                    </a:cubicBezTo>
                    <a:cubicBezTo>
                      <a:pt x="1716279" y="315981"/>
                      <a:pt x="1701989" y="321900"/>
                      <a:pt x="1687089" y="321900"/>
                    </a:cubicBezTo>
                    <a:lnTo>
                      <a:pt x="56181" y="321900"/>
                    </a:lnTo>
                    <a:cubicBezTo>
                      <a:pt x="25153" y="321900"/>
                      <a:pt x="0" y="296746"/>
                      <a:pt x="0" y="265718"/>
                    </a:cubicBezTo>
                    <a:lnTo>
                      <a:pt x="0" y="56181"/>
                    </a:lnTo>
                    <a:cubicBezTo>
                      <a:pt x="0" y="25153"/>
                      <a:pt x="25153" y="0"/>
                      <a:pt x="5618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-85725"/>
                <a:ext cx="1743270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9" id="59"/>
            <p:cNvSpPr txBox="true"/>
            <p:nvPr/>
          </p:nvSpPr>
          <p:spPr>
            <a:xfrm rot="0">
              <a:off x="207252" y="160092"/>
              <a:ext cx="7853617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Cilind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ros Hidráulicos De Línea Y Sobre Diseño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0" y="0"/>
            <a:ext cx="2506181" cy="1463040"/>
            <a:chOff x="0" y="0"/>
            <a:chExt cx="3341575" cy="1950720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411422" y="4196167"/>
            <a:ext cx="2189620" cy="2023412"/>
            <a:chOff x="0" y="0"/>
            <a:chExt cx="2919494" cy="2697883"/>
          </a:xfrm>
        </p:grpSpPr>
        <p:sp>
          <p:nvSpPr>
            <p:cNvPr name="Freeform 35" id="35" descr="C:\Documents and Settings\Usuario\Mis documentos\ERMO\ERMO-Fotos-Productos\Magnaloy-Campana-3.jpg"/>
            <p:cNvSpPr/>
            <p:nvPr/>
          </p:nvSpPr>
          <p:spPr>
            <a:xfrm flipH="true" flipV="true" rot="0">
              <a:off x="0" y="0"/>
              <a:ext cx="2919476" cy="2697861"/>
            </a:xfrm>
            <a:custGeom>
              <a:avLst/>
              <a:gdLst/>
              <a:ahLst/>
              <a:cxnLst/>
              <a:rect r="r" b="b" t="t" l="l"/>
              <a:pathLst>
                <a:path h="2697861" w="2919476">
                  <a:moveTo>
                    <a:pt x="2919476" y="2697861"/>
                  </a:moveTo>
                  <a:lnTo>
                    <a:pt x="0" y="2697861"/>
                  </a:lnTo>
                  <a:lnTo>
                    <a:pt x="0" y="0"/>
                  </a:lnTo>
                  <a:lnTo>
                    <a:pt x="2919476" y="0"/>
                  </a:lnTo>
                  <a:lnTo>
                    <a:pt x="2919476" y="2697861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6752321" y="4150719"/>
            <a:ext cx="2190291" cy="2028713"/>
            <a:chOff x="0" y="0"/>
            <a:chExt cx="2920388" cy="2704950"/>
          </a:xfrm>
        </p:grpSpPr>
        <p:sp>
          <p:nvSpPr>
            <p:cNvPr name="Freeform 37" id="37" descr="C:\Documents and Settings\Usuario\Mis documentos\ERMO\ERMO-Fotos-Productos\Magnaloy-Campana-2.jpg"/>
            <p:cNvSpPr/>
            <p:nvPr/>
          </p:nvSpPr>
          <p:spPr>
            <a:xfrm flipH="false" flipV="false" rot="0">
              <a:off x="0" y="0"/>
              <a:ext cx="2920365" cy="2704973"/>
            </a:xfrm>
            <a:custGeom>
              <a:avLst/>
              <a:gdLst/>
              <a:ahLst/>
              <a:cxnLst/>
              <a:rect r="r" b="b" t="t" l="l"/>
              <a:pathLst>
                <a:path h="2704973" w="2920365">
                  <a:moveTo>
                    <a:pt x="0" y="0"/>
                  </a:moveTo>
                  <a:lnTo>
                    <a:pt x="2920365" y="0"/>
                  </a:lnTo>
                  <a:lnTo>
                    <a:pt x="2920365" y="2704973"/>
                  </a:lnTo>
                  <a:lnTo>
                    <a:pt x="0" y="27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411422" y="2760997"/>
            <a:ext cx="2649443" cy="1275466"/>
            <a:chOff x="0" y="0"/>
            <a:chExt cx="3532591" cy="170062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532632" cy="1700657"/>
            </a:xfrm>
            <a:custGeom>
              <a:avLst/>
              <a:gdLst/>
              <a:ahLst/>
              <a:cxnLst/>
              <a:rect r="r" b="b" t="t" l="l"/>
              <a:pathLst>
                <a:path h="1700657" w="3532632">
                  <a:moveTo>
                    <a:pt x="0" y="0"/>
                  </a:moveTo>
                  <a:lnTo>
                    <a:pt x="3532632" y="0"/>
                  </a:lnTo>
                  <a:lnTo>
                    <a:pt x="3532632" y="1700657"/>
                  </a:lnTo>
                  <a:lnTo>
                    <a:pt x="0" y="17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6" r="1" b="-14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3167975" y="4052502"/>
            <a:ext cx="3494246" cy="857079"/>
            <a:chOff x="0" y="0"/>
            <a:chExt cx="4658995" cy="114277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4658995" cy="1142746"/>
            </a:xfrm>
            <a:custGeom>
              <a:avLst/>
              <a:gdLst/>
              <a:ahLst/>
              <a:cxnLst/>
              <a:rect r="r" b="b" t="t" l="l"/>
              <a:pathLst>
                <a:path h="1142746" w="4658995">
                  <a:moveTo>
                    <a:pt x="0" y="0"/>
                  </a:moveTo>
                  <a:lnTo>
                    <a:pt x="4658995" y="0"/>
                  </a:lnTo>
                  <a:lnTo>
                    <a:pt x="4658995" y="1142746"/>
                  </a:lnTo>
                  <a:lnTo>
                    <a:pt x="0" y="1142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14" r="0" b="-16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3353312" y="5183102"/>
            <a:ext cx="1172153" cy="996330"/>
            <a:chOff x="0" y="0"/>
            <a:chExt cx="1562870" cy="1328439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562862" cy="1328420"/>
            </a:xfrm>
            <a:custGeom>
              <a:avLst/>
              <a:gdLst/>
              <a:ahLst/>
              <a:cxnLst/>
              <a:rect r="r" b="b" t="t" l="l"/>
              <a:pathLst>
                <a:path h="1328420" w="1562862">
                  <a:moveTo>
                    <a:pt x="0" y="0"/>
                  </a:moveTo>
                  <a:lnTo>
                    <a:pt x="1562862" y="0"/>
                  </a:lnTo>
                  <a:lnTo>
                    <a:pt x="1562862" y="1328420"/>
                  </a:lnTo>
                  <a:lnTo>
                    <a:pt x="0" y="1328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133" r="0" b="-135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4915099" y="5129485"/>
            <a:ext cx="1212465" cy="1022403"/>
            <a:chOff x="0" y="0"/>
            <a:chExt cx="1616620" cy="136320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616583" cy="1363218"/>
            </a:xfrm>
            <a:custGeom>
              <a:avLst/>
              <a:gdLst/>
              <a:ahLst/>
              <a:cxnLst/>
              <a:rect r="r" b="b" t="t" l="l"/>
              <a:pathLst>
                <a:path h="1363218" w="1616583">
                  <a:moveTo>
                    <a:pt x="0" y="0"/>
                  </a:moveTo>
                  <a:lnTo>
                    <a:pt x="1616583" y="0"/>
                  </a:lnTo>
                  <a:lnTo>
                    <a:pt x="1616583" y="1363218"/>
                  </a:lnTo>
                  <a:lnTo>
                    <a:pt x="0" y="1363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49" r="-2" b="-48"/>
              </a:stretch>
            </a:blip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3835697" y="2354242"/>
            <a:ext cx="1838365" cy="1531971"/>
            <a:chOff x="0" y="0"/>
            <a:chExt cx="2451153" cy="2042628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451100" cy="2042668"/>
            </a:xfrm>
            <a:custGeom>
              <a:avLst/>
              <a:gdLst/>
              <a:ahLst/>
              <a:cxnLst/>
              <a:rect r="r" b="b" t="t" l="l"/>
              <a:pathLst>
                <a:path h="2042668" w="2451100">
                  <a:moveTo>
                    <a:pt x="0" y="0"/>
                  </a:moveTo>
                  <a:lnTo>
                    <a:pt x="2451100" y="0"/>
                  </a:lnTo>
                  <a:lnTo>
                    <a:pt x="2451100" y="2042668"/>
                  </a:lnTo>
                  <a:lnTo>
                    <a:pt x="0" y="2042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2" b="1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814553" y="1209194"/>
            <a:ext cx="6201091" cy="1145049"/>
            <a:chOff x="0" y="0"/>
            <a:chExt cx="8268122" cy="1526732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8268122" cy="1526732"/>
              <a:chOff x="0" y="0"/>
              <a:chExt cx="1743270" cy="3219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743270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743270">
                    <a:moveTo>
                      <a:pt x="56181" y="0"/>
                    </a:moveTo>
                    <a:lnTo>
                      <a:pt x="1687089" y="0"/>
                    </a:lnTo>
                    <a:cubicBezTo>
                      <a:pt x="1718117" y="0"/>
                      <a:pt x="1743270" y="25153"/>
                      <a:pt x="1743270" y="56181"/>
                    </a:cubicBezTo>
                    <a:lnTo>
                      <a:pt x="1743270" y="265718"/>
                    </a:lnTo>
                    <a:cubicBezTo>
                      <a:pt x="1743270" y="280619"/>
                      <a:pt x="1737351" y="294909"/>
                      <a:pt x="1726815" y="305445"/>
                    </a:cubicBezTo>
                    <a:cubicBezTo>
                      <a:pt x="1716279" y="315981"/>
                      <a:pt x="1701989" y="321900"/>
                      <a:pt x="1687089" y="321900"/>
                    </a:cubicBezTo>
                    <a:lnTo>
                      <a:pt x="56181" y="321900"/>
                    </a:lnTo>
                    <a:cubicBezTo>
                      <a:pt x="25153" y="321900"/>
                      <a:pt x="0" y="296746"/>
                      <a:pt x="0" y="265718"/>
                    </a:cubicBezTo>
                    <a:lnTo>
                      <a:pt x="0" y="56181"/>
                    </a:lnTo>
                    <a:cubicBezTo>
                      <a:pt x="0" y="25153"/>
                      <a:pt x="25153" y="0"/>
                      <a:pt x="5618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85725"/>
                <a:ext cx="1743270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2" id="52"/>
            <p:cNvSpPr txBox="true"/>
            <p:nvPr/>
          </p:nvSpPr>
          <p:spPr>
            <a:xfrm rot="0">
              <a:off x="207252" y="160092"/>
              <a:ext cx="7853617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Campana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 Para Acoplamiento, Coples y Elementos Flexibles</a:t>
              </a:r>
            </a:p>
          </p:txBody>
        </p:sp>
      </p:grpSp>
      <p:sp>
        <p:nvSpPr>
          <p:cNvPr name="Freeform 53" id="53"/>
          <p:cNvSpPr/>
          <p:nvPr/>
        </p:nvSpPr>
        <p:spPr>
          <a:xfrm flipH="false" flipV="false" rot="0">
            <a:off x="6066878" y="2669851"/>
            <a:ext cx="2947909" cy="1457757"/>
          </a:xfrm>
          <a:custGeom>
            <a:avLst/>
            <a:gdLst/>
            <a:ahLst/>
            <a:cxnLst/>
            <a:rect r="r" b="b" t="t" l="l"/>
            <a:pathLst>
              <a:path h="1457757" w="2947909">
                <a:moveTo>
                  <a:pt x="0" y="0"/>
                </a:moveTo>
                <a:lnTo>
                  <a:pt x="2947909" y="0"/>
                </a:lnTo>
                <a:lnTo>
                  <a:pt x="2947909" y="1457757"/>
                </a:lnTo>
                <a:lnTo>
                  <a:pt x="0" y="145775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515874" y="6352929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</p:spTree>
  </p:cSld>
  <p:clrMapOvr>
    <a:masterClrMapping/>
  </p:clrMapOvr>
  <p:transition spd="fast">
    <p:fad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312908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0" y="0"/>
            <a:ext cx="2506181" cy="1463040"/>
            <a:chOff x="0" y="0"/>
            <a:chExt cx="3341575" cy="1950720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-10800000">
            <a:off x="6502482" y="2343375"/>
            <a:ext cx="2773190" cy="1612979"/>
            <a:chOff x="0" y="0"/>
            <a:chExt cx="3697587" cy="2150639"/>
          </a:xfrm>
        </p:grpSpPr>
        <p:sp>
          <p:nvSpPr>
            <p:cNvPr name="Freeform 36" id="36" descr="C:\Documents and Settings\Usuario\Mis documentos\ERMO\ERMO-Fotos-Productos\Bowex-2.jpg"/>
            <p:cNvSpPr/>
            <p:nvPr/>
          </p:nvSpPr>
          <p:spPr>
            <a:xfrm flipH="false" flipV="true" rot="0">
              <a:off x="0" y="0"/>
              <a:ext cx="3697605" cy="2150618"/>
            </a:xfrm>
            <a:custGeom>
              <a:avLst/>
              <a:gdLst/>
              <a:ahLst/>
              <a:cxnLst/>
              <a:rect r="r" b="b" t="t" l="l"/>
              <a:pathLst>
                <a:path h="2150618" w="3697605">
                  <a:moveTo>
                    <a:pt x="0" y="2150618"/>
                  </a:moveTo>
                  <a:lnTo>
                    <a:pt x="3697605" y="2150618"/>
                  </a:lnTo>
                  <a:lnTo>
                    <a:pt x="3697605" y="0"/>
                  </a:lnTo>
                  <a:lnTo>
                    <a:pt x="0" y="0"/>
                  </a:lnTo>
                  <a:lnTo>
                    <a:pt x="0" y="2150618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4966311" y="4216224"/>
            <a:ext cx="3072341" cy="1924016"/>
            <a:chOff x="0" y="0"/>
            <a:chExt cx="4096455" cy="2565355"/>
          </a:xfrm>
        </p:grpSpPr>
        <p:sp>
          <p:nvSpPr>
            <p:cNvPr name="Freeform 38" id="38" descr="C:\Documents and Settings\Usuario\Mis documentos\ERMO\ERMO-Fotos-Productos\ktr rotex gs light.png"/>
            <p:cNvSpPr/>
            <p:nvPr/>
          </p:nvSpPr>
          <p:spPr>
            <a:xfrm flipH="false" flipV="false" rot="0">
              <a:off x="0" y="0"/>
              <a:ext cx="4096512" cy="2565400"/>
            </a:xfrm>
            <a:custGeom>
              <a:avLst/>
              <a:gdLst/>
              <a:ahLst/>
              <a:cxnLst/>
              <a:rect r="r" b="b" t="t" l="l"/>
              <a:pathLst>
                <a:path h="2565400" w="4096512">
                  <a:moveTo>
                    <a:pt x="0" y="0"/>
                  </a:moveTo>
                  <a:lnTo>
                    <a:pt x="4096512" y="0"/>
                  </a:lnTo>
                  <a:lnTo>
                    <a:pt x="4096512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1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6066878" y="3687190"/>
            <a:ext cx="3301012" cy="1382821"/>
            <a:chOff x="0" y="0"/>
            <a:chExt cx="3544633" cy="1484875"/>
          </a:xfrm>
        </p:grpSpPr>
        <p:sp>
          <p:nvSpPr>
            <p:cNvPr name="Freeform 40" id="40" descr="C:\Documents and Settings\Usuario\Mis documentos\ERMO\ERMO-Logos\gif\logo_ktr.gif"/>
            <p:cNvSpPr/>
            <p:nvPr/>
          </p:nvSpPr>
          <p:spPr>
            <a:xfrm flipH="false" flipV="false" rot="0">
              <a:off x="0" y="0"/>
              <a:ext cx="3544570" cy="1484884"/>
            </a:xfrm>
            <a:custGeom>
              <a:avLst/>
              <a:gdLst/>
              <a:ahLst/>
              <a:cxnLst/>
              <a:rect r="r" b="b" t="t" l="l"/>
              <a:pathLst>
                <a:path h="1484884" w="3544570">
                  <a:moveTo>
                    <a:pt x="0" y="0"/>
                  </a:moveTo>
                  <a:lnTo>
                    <a:pt x="3544570" y="0"/>
                  </a:lnTo>
                  <a:lnTo>
                    <a:pt x="3544570" y="1484884"/>
                  </a:lnTo>
                  <a:lnTo>
                    <a:pt x="0" y="1484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04" b="0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78879" y="2066778"/>
            <a:ext cx="4645054" cy="3047478"/>
            <a:chOff x="0" y="0"/>
            <a:chExt cx="6193405" cy="4063305"/>
          </a:xfrm>
        </p:grpSpPr>
        <p:sp>
          <p:nvSpPr>
            <p:cNvPr name="Freeform 42" id="42" descr="C:\Documents and Settings\Usuario\Mis documentos\ERMO\ERMO-Fotos-Productos\Rotex-GS.jpg"/>
            <p:cNvSpPr/>
            <p:nvPr/>
          </p:nvSpPr>
          <p:spPr>
            <a:xfrm flipH="false" flipV="false" rot="0">
              <a:off x="0" y="0"/>
              <a:ext cx="6193409" cy="4063365"/>
            </a:xfrm>
            <a:custGeom>
              <a:avLst/>
              <a:gdLst/>
              <a:ahLst/>
              <a:cxnLst/>
              <a:rect r="r" b="b" t="t" l="l"/>
              <a:pathLst>
                <a:path h="4063365" w="6193409">
                  <a:moveTo>
                    <a:pt x="0" y="0"/>
                  </a:moveTo>
                  <a:lnTo>
                    <a:pt x="6193409" y="0"/>
                  </a:lnTo>
                  <a:lnTo>
                    <a:pt x="6193409" y="4063365"/>
                  </a:lnTo>
                  <a:lnTo>
                    <a:pt x="0" y="4063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1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2598623" y="1198326"/>
            <a:ext cx="4556354" cy="1145049"/>
            <a:chOff x="0" y="0"/>
            <a:chExt cx="6075138" cy="1526732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6075138" cy="1526732"/>
              <a:chOff x="0" y="0"/>
              <a:chExt cx="1280896" cy="3219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1280896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280896">
                    <a:moveTo>
                      <a:pt x="76462" y="0"/>
                    </a:moveTo>
                    <a:lnTo>
                      <a:pt x="1204435" y="0"/>
                    </a:lnTo>
                    <a:cubicBezTo>
                      <a:pt x="1246663" y="0"/>
                      <a:pt x="1280896" y="34233"/>
                      <a:pt x="1280896" y="76462"/>
                    </a:cubicBezTo>
                    <a:lnTo>
                      <a:pt x="1280896" y="245438"/>
                    </a:lnTo>
                    <a:cubicBezTo>
                      <a:pt x="1280896" y="265717"/>
                      <a:pt x="1272841" y="285165"/>
                      <a:pt x="1258501" y="299505"/>
                    </a:cubicBezTo>
                    <a:cubicBezTo>
                      <a:pt x="1244162" y="313844"/>
                      <a:pt x="1224714" y="321900"/>
                      <a:pt x="1204435" y="321900"/>
                    </a:cubicBezTo>
                    <a:lnTo>
                      <a:pt x="76462" y="321900"/>
                    </a:lnTo>
                    <a:cubicBezTo>
                      <a:pt x="34233" y="321900"/>
                      <a:pt x="0" y="287667"/>
                      <a:pt x="0" y="245438"/>
                    </a:cubicBezTo>
                    <a:lnTo>
                      <a:pt x="0" y="76462"/>
                    </a:lnTo>
                    <a:cubicBezTo>
                      <a:pt x="0" y="34233"/>
                      <a:pt x="34233" y="0"/>
                      <a:pt x="76462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85725"/>
                <a:ext cx="1280896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0">
              <a:off x="152282" y="160092"/>
              <a:ext cx="5770574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Coples y Elementos </a:t>
              </a:r>
            </a:p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Flexibles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0" y="4070813"/>
            <a:ext cx="3696247" cy="3333342"/>
          </a:xfrm>
          <a:custGeom>
            <a:avLst/>
            <a:gdLst/>
            <a:ahLst/>
            <a:cxnLst/>
            <a:rect r="r" b="b" t="t" l="l"/>
            <a:pathLst>
              <a:path h="3333342" w="3696247">
                <a:moveTo>
                  <a:pt x="0" y="0"/>
                </a:moveTo>
                <a:lnTo>
                  <a:pt x="3696247" y="0"/>
                </a:lnTo>
                <a:lnTo>
                  <a:pt x="3696247" y="3333343"/>
                </a:lnTo>
                <a:lnTo>
                  <a:pt x="0" y="3333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0800000">
            <a:off x="6037968" y="600"/>
            <a:ext cx="3696247" cy="3333342"/>
          </a:xfrm>
          <a:custGeom>
            <a:avLst/>
            <a:gdLst/>
            <a:ahLst/>
            <a:cxnLst/>
            <a:rect r="r" b="b" t="t" l="l"/>
            <a:pathLst>
              <a:path h="3333342" w="3696247">
                <a:moveTo>
                  <a:pt x="0" y="0"/>
                </a:moveTo>
                <a:lnTo>
                  <a:pt x="3696246" y="0"/>
                </a:lnTo>
                <a:lnTo>
                  <a:pt x="3696246" y="3333343"/>
                </a:lnTo>
                <a:lnTo>
                  <a:pt x="0" y="3333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0" y="0"/>
            <a:ext cx="2855000" cy="1647116"/>
            <a:chOff x="0" y="0"/>
            <a:chExt cx="7043386" cy="406349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043420" cy="4063492"/>
            </a:xfrm>
            <a:custGeom>
              <a:avLst/>
              <a:gdLst/>
              <a:ahLst/>
              <a:cxnLst/>
              <a:rect r="r" b="b" t="t" l="l"/>
              <a:pathLst>
                <a:path h="4063492" w="7043420">
                  <a:moveTo>
                    <a:pt x="0" y="0"/>
                  </a:moveTo>
                  <a:lnTo>
                    <a:pt x="7043420" y="0"/>
                  </a:lnTo>
                  <a:lnTo>
                    <a:pt x="7043420" y="4063492"/>
                  </a:lnTo>
                  <a:lnTo>
                    <a:pt x="0" y="406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760580" y="1140346"/>
            <a:ext cx="1333841" cy="52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8"/>
              </a:lnSpc>
            </a:pPr>
            <a:r>
              <a:rPr lang="en-US" sz="154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4.0</a:t>
            </a:r>
          </a:p>
          <a:p>
            <a:pPr algn="ctr">
              <a:lnSpc>
                <a:spcPts val="2158"/>
              </a:lnSpc>
            </a:pPr>
            <a:r>
              <a:rPr lang="en-US" b="true" sz="154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FLUID POWER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371600" y="1667271"/>
            <a:ext cx="6934201" cy="838201"/>
            <a:chOff x="0" y="0"/>
            <a:chExt cx="9245601" cy="111760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9245601" cy="1117601"/>
            </a:xfrm>
            <a:custGeom>
              <a:avLst/>
              <a:gdLst/>
              <a:ahLst/>
              <a:cxnLst/>
              <a:rect r="r" b="b" t="t" l="l"/>
              <a:pathLst>
                <a:path h="1117601" w="9245601">
                  <a:moveTo>
                    <a:pt x="0" y="0"/>
                  </a:moveTo>
                  <a:lnTo>
                    <a:pt x="9245601" y="0"/>
                  </a:lnTo>
                  <a:lnTo>
                    <a:pt x="9245601" y="1117601"/>
                  </a:lnTo>
                  <a:lnTo>
                    <a:pt x="0" y="11176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85725"/>
              <a:ext cx="9245601" cy="12033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608"/>
                </a:lnSpc>
              </a:pPr>
              <a:r>
                <a:rPr lang="en-US" sz="384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¿QUÉ HACEMOS?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3715632" y="5007222"/>
            <a:ext cx="2322336" cy="519480"/>
            <a:chOff x="0" y="0"/>
            <a:chExt cx="860124" cy="1924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60124" cy="192400"/>
            </a:xfrm>
            <a:custGeom>
              <a:avLst/>
              <a:gdLst/>
              <a:ahLst/>
              <a:cxnLst/>
              <a:rect r="r" b="b" t="t" l="l"/>
              <a:pathLst>
                <a:path h="192400" w="860124">
                  <a:moveTo>
                    <a:pt x="0" y="0"/>
                  </a:moveTo>
                  <a:lnTo>
                    <a:pt x="860124" y="0"/>
                  </a:lnTo>
                  <a:lnTo>
                    <a:pt x="860124" y="192400"/>
                  </a:lnTo>
                  <a:lnTo>
                    <a:pt x="0" y="192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28575"/>
              <a:ext cx="860124" cy="220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95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655320" y="2715129"/>
            <a:ext cx="8442960" cy="1609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Nuestra finalidad es proporcionar un servicio oportuno y eficiente a la industria asentada en esta zona.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3475301" y="4904318"/>
            <a:ext cx="2802998" cy="718216"/>
            <a:chOff x="0" y="0"/>
            <a:chExt cx="3737331" cy="957621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3737331" cy="957621"/>
              <a:chOff x="0" y="0"/>
              <a:chExt cx="1038147" cy="266006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1038147" cy="266006"/>
              </a:xfrm>
              <a:custGeom>
                <a:avLst/>
                <a:gdLst/>
                <a:ahLst/>
                <a:cxnLst/>
                <a:rect r="r" b="b" t="t" l="l"/>
                <a:pathLst>
                  <a:path h="266006" w="1038147">
                    <a:moveTo>
                      <a:pt x="99433" y="0"/>
                    </a:moveTo>
                    <a:lnTo>
                      <a:pt x="938715" y="0"/>
                    </a:lnTo>
                    <a:cubicBezTo>
                      <a:pt x="993630" y="0"/>
                      <a:pt x="1038147" y="44517"/>
                      <a:pt x="1038147" y="99433"/>
                    </a:cubicBezTo>
                    <a:lnTo>
                      <a:pt x="1038147" y="166573"/>
                    </a:lnTo>
                    <a:cubicBezTo>
                      <a:pt x="1038147" y="221488"/>
                      <a:pt x="993630" y="266006"/>
                      <a:pt x="938715" y="266006"/>
                    </a:cubicBezTo>
                    <a:lnTo>
                      <a:pt x="99433" y="266006"/>
                    </a:lnTo>
                    <a:cubicBezTo>
                      <a:pt x="44517" y="266006"/>
                      <a:pt x="0" y="221488"/>
                      <a:pt x="0" y="166573"/>
                    </a:cubicBezTo>
                    <a:lnTo>
                      <a:pt x="0" y="99433"/>
                    </a:lnTo>
                    <a:cubicBezTo>
                      <a:pt x="0" y="44517"/>
                      <a:pt x="44517" y="0"/>
                      <a:pt x="994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28575"/>
                <a:ext cx="1038147" cy="2945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95"/>
                  </a:lnSpc>
                </a:pPr>
              </a:p>
            </p:txBody>
          </p:sp>
        </p:grpSp>
        <p:grpSp>
          <p:nvGrpSpPr>
            <p:cNvPr name="Group 44" id="44"/>
            <p:cNvGrpSpPr>
              <a:grpSpLocks noChangeAspect="true"/>
            </p:cNvGrpSpPr>
            <p:nvPr/>
          </p:nvGrpSpPr>
          <p:grpSpPr>
            <a:xfrm rot="0">
              <a:off x="85184" y="16680"/>
              <a:ext cx="3584000" cy="881313"/>
              <a:chOff x="0" y="0"/>
              <a:chExt cx="3584000" cy="881313"/>
            </a:xfrm>
          </p:grpSpPr>
          <p:sp>
            <p:nvSpPr>
              <p:cNvPr name="Freeform 45" id="45" descr="Hydac.gif"/>
              <p:cNvSpPr/>
              <p:nvPr/>
            </p:nvSpPr>
            <p:spPr>
              <a:xfrm flipH="false" flipV="false" rot="0">
                <a:off x="0" y="0"/>
                <a:ext cx="3583940" cy="881253"/>
              </a:xfrm>
              <a:custGeom>
                <a:avLst/>
                <a:gdLst/>
                <a:ahLst/>
                <a:cxnLst/>
                <a:rect r="r" b="b" t="t" l="l"/>
                <a:pathLst>
                  <a:path h="881253" w="3583940">
                    <a:moveTo>
                      <a:pt x="0" y="0"/>
                    </a:moveTo>
                    <a:lnTo>
                      <a:pt x="3583940" y="0"/>
                    </a:lnTo>
                    <a:lnTo>
                      <a:pt x="3583940" y="881253"/>
                    </a:lnTo>
                    <a:lnTo>
                      <a:pt x="0" y="8812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3425" t="-20017" r="-3276" b="-24629"/>
                </a:stretch>
              </a:blipFill>
            </p:spPr>
          </p:sp>
        </p:grp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7068874" y="4856891"/>
            <a:ext cx="2384850" cy="720922"/>
            <a:chOff x="0" y="0"/>
            <a:chExt cx="3025789" cy="91467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025775" cy="914654"/>
            </a:xfrm>
            <a:custGeom>
              <a:avLst/>
              <a:gdLst/>
              <a:ahLst/>
              <a:cxnLst/>
              <a:rect r="r" b="b" t="t" l="l"/>
              <a:pathLst>
                <a:path h="914654" w="3025775">
                  <a:moveTo>
                    <a:pt x="0" y="0"/>
                  </a:moveTo>
                  <a:lnTo>
                    <a:pt x="3025775" y="0"/>
                  </a:lnTo>
                  <a:lnTo>
                    <a:pt x="3025775" y="914654"/>
                  </a:lnTo>
                  <a:lnTo>
                    <a:pt x="0" y="914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-2"/>
              </a:stretch>
            </a:blip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340645" y="4941815"/>
            <a:ext cx="2585435" cy="795670"/>
            <a:chOff x="0" y="0"/>
            <a:chExt cx="3635200" cy="1118736"/>
          </a:xfrm>
        </p:grpSpPr>
        <p:sp>
          <p:nvSpPr>
            <p:cNvPr name="Freeform 49" id="49" descr="C:\Documents and Settings\Usuario\Mis documentos\ERMO\ERMO-Imagenes\gif\sun hydraulics.gif"/>
            <p:cNvSpPr/>
            <p:nvPr/>
          </p:nvSpPr>
          <p:spPr>
            <a:xfrm flipH="false" flipV="false" rot="0">
              <a:off x="0" y="0"/>
              <a:ext cx="3635248" cy="1118743"/>
            </a:xfrm>
            <a:custGeom>
              <a:avLst/>
              <a:gdLst/>
              <a:ahLst/>
              <a:cxnLst/>
              <a:rect r="r" b="b" t="t" l="l"/>
              <a:pathLst>
                <a:path h="1118743" w="3635248">
                  <a:moveTo>
                    <a:pt x="0" y="0"/>
                  </a:moveTo>
                  <a:lnTo>
                    <a:pt x="3635248" y="0"/>
                  </a:lnTo>
                  <a:lnTo>
                    <a:pt x="3635248" y="1118743"/>
                  </a:lnTo>
                  <a:lnTo>
                    <a:pt x="0" y="1118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76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519766" y="150088"/>
            <a:ext cx="2714069" cy="1584399"/>
            <a:chOff x="0" y="0"/>
            <a:chExt cx="3618758" cy="2112532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618758" cy="2087745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964047" y="1453051"/>
              <a:ext cx="1690665" cy="659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2"/>
                </a:lnSpc>
              </a:pPr>
              <a:r>
                <a:rPr lang="en-US" sz="1465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052"/>
                </a:lnSpc>
              </a:pPr>
              <a:r>
                <a:rPr lang="en-US" b="true" sz="1465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-5400000">
            <a:off x="1006158" y="2101033"/>
            <a:ext cx="1529094" cy="2236752"/>
            <a:chOff x="0" y="0"/>
            <a:chExt cx="2038793" cy="298233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038731" cy="2982341"/>
            </a:xfrm>
            <a:custGeom>
              <a:avLst/>
              <a:gdLst/>
              <a:ahLst/>
              <a:cxnLst/>
              <a:rect r="r" b="b" t="t" l="l"/>
              <a:pathLst>
                <a:path h="2982341" w="2038731">
                  <a:moveTo>
                    <a:pt x="0" y="0"/>
                  </a:moveTo>
                  <a:lnTo>
                    <a:pt x="2038731" y="0"/>
                  </a:lnTo>
                  <a:lnTo>
                    <a:pt x="2038731" y="2982341"/>
                  </a:lnTo>
                  <a:lnTo>
                    <a:pt x="0" y="2982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201" b="0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737055">
            <a:off x="4258654" y="2875214"/>
            <a:ext cx="5320402" cy="2213287"/>
            <a:chOff x="0" y="0"/>
            <a:chExt cx="7093870" cy="295105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093839" cy="2951099"/>
            </a:xfrm>
            <a:custGeom>
              <a:avLst/>
              <a:gdLst/>
              <a:ahLst/>
              <a:cxnLst/>
              <a:rect r="r" b="b" t="t" l="l"/>
              <a:pathLst>
                <a:path h="2951099" w="7093839">
                  <a:moveTo>
                    <a:pt x="0" y="0"/>
                  </a:moveTo>
                  <a:lnTo>
                    <a:pt x="7093839" y="0"/>
                  </a:lnTo>
                  <a:lnTo>
                    <a:pt x="7093839" y="2951099"/>
                  </a:lnTo>
                  <a:lnTo>
                    <a:pt x="0" y="2951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7" t="0" r="-18" b="1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515874" y="4036883"/>
            <a:ext cx="4707901" cy="2137373"/>
            <a:chOff x="0" y="0"/>
            <a:chExt cx="6277201" cy="284983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277229" cy="2849880"/>
            </a:xfrm>
            <a:custGeom>
              <a:avLst/>
              <a:gdLst/>
              <a:ahLst/>
              <a:cxnLst/>
              <a:rect r="r" b="b" t="t" l="l"/>
              <a:pathLst>
                <a:path h="2849880" w="6277229">
                  <a:moveTo>
                    <a:pt x="0" y="0"/>
                  </a:moveTo>
                  <a:lnTo>
                    <a:pt x="6277229" y="0"/>
                  </a:lnTo>
                  <a:lnTo>
                    <a:pt x="6277229" y="2849880"/>
                  </a:lnTo>
                  <a:lnTo>
                    <a:pt x="0" y="2849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1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547488" y="1734487"/>
            <a:ext cx="8658624" cy="735456"/>
            <a:chOff x="0" y="0"/>
            <a:chExt cx="11544832" cy="980608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1544832" cy="980608"/>
              <a:chOff x="0" y="0"/>
              <a:chExt cx="2434140" cy="206754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2434140" cy="206754"/>
              </a:xfrm>
              <a:custGeom>
                <a:avLst/>
                <a:gdLst/>
                <a:ahLst/>
                <a:cxnLst/>
                <a:rect r="r" b="b" t="t" l="l"/>
                <a:pathLst>
                  <a:path h="206754" w="2434140">
                    <a:moveTo>
                      <a:pt x="40236" y="0"/>
                    </a:moveTo>
                    <a:lnTo>
                      <a:pt x="2393904" y="0"/>
                    </a:lnTo>
                    <a:cubicBezTo>
                      <a:pt x="2416125" y="0"/>
                      <a:pt x="2434140" y="18014"/>
                      <a:pt x="2434140" y="40236"/>
                    </a:cubicBezTo>
                    <a:lnTo>
                      <a:pt x="2434140" y="166518"/>
                    </a:lnTo>
                    <a:cubicBezTo>
                      <a:pt x="2434140" y="177189"/>
                      <a:pt x="2429901" y="187423"/>
                      <a:pt x="2422355" y="194969"/>
                    </a:cubicBezTo>
                    <a:cubicBezTo>
                      <a:pt x="2414809" y="202515"/>
                      <a:pt x="2404575" y="206754"/>
                      <a:pt x="2393904" y="206754"/>
                    </a:cubicBezTo>
                    <a:lnTo>
                      <a:pt x="40236" y="206754"/>
                    </a:lnTo>
                    <a:cubicBezTo>
                      <a:pt x="29565" y="206754"/>
                      <a:pt x="19330" y="202515"/>
                      <a:pt x="11785" y="194969"/>
                    </a:cubicBezTo>
                    <a:cubicBezTo>
                      <a:pt x="4239" y="187423"/>
                      <a:pt x="0" y="177189"/>
                      <a:pt x="0" y="166518"/>
                    </a:cubicBezTo>
                    <a:lnTo>
                      <a:pt x="0" y="40236"/>
                    </a:lnTo>
                    <a:cubicBezTo>
                      <a:pt x="0" y="29565"/>
                      <a:pt x="4239" y="19330"/>
                      <a:pt x="11785" y="11785"/>
                    </a:cubicBezTo>
                    <a:cubicBezTo>
                      <a:pt x="19330" y="4239"/>
                      <a:pt x="29565" y="0"/>
                      <a:pt x="40236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85725"/>
                <a:ext cx="2434140" cy="292479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289388" y="160092"/>
              <a:ext cx="10966057" cy="603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Se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llos y Polypacks de Línea y Sobre Diseño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757846" y="0"/>
            <a:ext cx="2506181" cy="1463040"/>
            <a:chOff x="0" y="0"/>
            <a:chExt cx="3341575" cy="1950720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7385979" y="5477801"/>
            <a:ext cx="1751504" cy="341456"/>
            <a:chOff x="0" y="0"/>
            <a:chExt cx="2335339" cy="455275"/>
          </a:xfrm>
        </p:grpSpPr>
        <p:sp>
          <p:nvSpPr>
            <p:cNvPr name="Freeform 36" id="36" descr="C:\Documents and Settings\Usuario\Mis documentos\ERMO\ERMO-Imagenes\gif\Vickers-1.gif"/>
            <p:cNvSpPr/>
            <p:nvPr/>
          </p:nvSpPr>
          <p:spPr>
            <a:xfrm flipH="false" flipV="false" rot="0">
              <a:off x="0" y="0"/>
              <a:ext cx="2335276" cy="455295"/>
            </a:xfrm>
            <a:custGeom>
              <a:avLst/>
              <a:gdLst/>
              <a:ahLst/>
              <a:cxnLst/>
              <a:rect r="r" b="b" t="t" l="l"/>
              <a:pathLst>
                <a:path h="455295" w="2335276">
                  <a:moveTo>
                    <a:pt x="0" y="0"/>
                  </a:moveTo>
                  <a:lnTo>
                    <a:pt x="2335276" y="0"/>
                  </a:lnTo>
                  <a:lnTo>
                    <a:pt x="2335276" y="455295"/>
                  </a:lnTo>
                  <a:lnTo>
                    <a:pt x="0" y="455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20" b="4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6830518" y="273636"/>
            <a:ext cx="2396045" cy="2604396"/>
            <a:chOff x="0" y="0"/>
            <a:chExt cx="3194726" cy="347252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194685" cy="3472561"/>
            </a:xfrm>
            <a:custGeom>
              <a:avLst/>
              <a:gdLst/>
              <a:ahLst/>
              <a:cxnLst/>
              <a:rect r="r" b="b" t="t" l="l"/>
              <a:pathLst>
                <a:path h="3472561" w="3194685">
                  <a:moveTo>
                    <a:pt x="0" y="0"/>
                  </a:moveTo>
                  <a:lnTo>
                    <a:pt x="3194685" y="0"/>
                  </a:lnTo>
                  <a:lnTo>
                    <a:pt x="3194685" y="3472561"/>
                  </a:lnTo>
                  <a:lnTo>
                    <a:pt x="0" y="3472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50" b="0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4807455" y="2696860"/>
            <a:ext cx="1919291" cy="458441"/>
            <a:chOff x="0" y="0"/>
            <a:chExt cx="2559054" cy="61125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559050" cy="611251"/>
            </a:xfrm>
            <a:custGeom>
              <a:avLst/>
              <a:gdLst/>
              <a:ahLst/>
              <a:cxnLst/>
              <a:rect r="r" b="b" t="t" l="l"/>
              <a:pathLst>
                <a:path h="611251" w="2559050">
                  <a:moveTo>
                    <a:pt x="0" y="0"/>
                  </a:moveTo>
                  <a:lnTo>
                    <a:pt x="2559050" y="0"/>
                  </a:lnTo>
                  <a:lnTo>
                    <a:pt x="2559050" y="611251"/>
                  </a:lnTo>
                  <a:lnTo>
                    <a:pt x="0" y="611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380" r="0" b="-381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7285737" y="2926080"/>
            <a:ext cx="1951988" cy="2452362"/>
            <a:chOff x="0" y="0"/>
            <a:chExt cx="2602651" cy="326981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602611" cy="3269869"/>
            </a:xfrm>
            <a:custGeom>
              <a:avLst/>
              <a:gdLst/>
              <a:ahLst/>
              <a:cxnLst/>
              <a:rect r="r" b="b" t="t" l="l"/>
              <a:pathLst>
                <a:path h="3269869" w="2602611">
                  <a:moveTo>
                    <a:pt x="0" y="0"/>
                  </a:moveTo>
                  <a:lnTo>
                    <a:pt x="2602611" y="0"/>
                  </a:lnTo>
                  <a:lnTo>
                    <a:pt x="2602611" y="3269869"/>
                  </a:lnTo>
                  <a:lnTo>
                    <a:pt x="0" y="326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308" b="1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515874" y="5085306"/>
            <a:ext cx="1751505" cy="784989"/>
            <a:chOff x="0" y="0"/>
            <a:chExt cx="2335340" cy="104665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335403" cy="1046607"/>
            </a:xfrm>
            <a:custGeom>
              <a:avLst/>
              <a:gdLst/>
              <a:ahLst/>
              <a:cxnLst/>
              <a:rect r="r" b="b" t="t" l="l"/>
              <a:pathLst>
                <a:path h="1046607" w="2335403">
                  <a:moveTo>
                    <a:pt x="0" y="0"/>
                  </a:moveTo>
                  <a:lnTo>
                    <a:pt x="2335403" y="0"/>
                  </a:lnTo>
                  <a:lnTo>
                    <a:pt x="2335403" y="1046607"/>
                  </a:lnTo>
                  <a:lnTo>
                    <a:pt x="0" y="104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182" r="2" b="-186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679167" y="895284"/>
            <a:ext cx="1787607" cy="555076"/>
            <a:chOff x="0" y="0"/>
            <a:chExt cx="2383477" cy="740102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2383536" cy="740156"/>
            </a:xfrm>
            <a:custGeom>
              <a:avLst/>
              <a:gdLst/>
              <a:ahLst/>
              <a:cxnLst/>
              <a:rect r="r" b="b" t="t" l="l"/>
              <a:pathLst>
                <a:path h="740156" w="2383536">
                  <a:moveTo>
                    <a:pt x="0" y="0"/>
                  </a:moveTo>
                  <a:lnTo>
                    <a:pt x="2383536" y="0"/>
                  </a:lnTo>
                  <a:lnTo>
                    <a:pt x="2383536" y="740156"/>
                  </a:lnTo>
                  <a:lnTo>
                    <a:pt x="0" y="740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2" b="7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321351" y="1490695"/>
            <a:ext cx="2611490" cy="3685294"/>
            <a:chOff x="0" y="0"/>
            <a:chExt cx="3481987" cy="491372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481959" cy="4913757"/>
            </a:xfrm>
            <a:custGeom>
              <a:avLst/>
              <a:gdLst/>
              <a:ahLst/>
              <a:cxnLst/>
              <a:rect r="r" b="b" t="t" l="l"/>
              <a:pathLst>
                <a:path h="4913757" w="3481959">
                  <a:moveTo>
                    <a:pt x="0" y="0"/>
                  </a:moveTo>
                  <a:lnTo>
                    <a:pt x="3481959" y="0"/>
                  </a:lnTo>
                  <a:lnTo>
                    <a:pt x="3481959" y="4913757"/>
                  </a:lnTo>
                  <a:lnTo>
                    <a:pt x="0" y="4913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3548032" y="3851386"/>
            <a:ext cx="2518846" cy="2292031"/>
            <a:chOff x="0" y="0"/>
            <a:chExt cx="4651035" cy="423222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4650994" cy="4232275"/>
            </a:xfrm>
            <a:custGeom>
              <a:avLst/>
              <a:gdLst/>
              <a:ahLst/>
              <a:cxnLst/>
              <a:rect r="r" b="b" t="t" l="l"/>
              <a:pathLst>
                <a:path h="4232275" w="4650994">
                  <a:moveTo>
                    <a:pt x="0" y="0"/>
                  </a:moveTo>
                  <a:lnTo>
                    <a:pt x="4650994" y="0"/>
                  </a:lnTo>
                  <a:lnTo>
                    <a:pt x="4650994" y="4232275"/>
                  </a:lnTo>
                  <a:lnTo>
                    <a:pt x="0" y="4232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27" r="0" b="-25"/>
              </a:stretch>
            </a:blipFill>
          </p:spPr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3037616" y="2833391"/>
            <a:ext cx="1576519" cy="932270"/>
            <a:chOff x="0" y="0"/>
            <a:chExt cx="2102026" cy="124302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101977" cy="1243076"/>
            </a:xfrm>
            <a:custGeom>
              <a:avLst/>
              <a:gdLst/>
              <a:ahLst/>
              <a:cxnLst/>
              <a:rect r="r" b="b" t="t" l="l"/>
              <a:pathLst>
                <a:path h="1243076" w="2101977">
                  <a:moveTo>
                    <a:pt x="0" y="0"/>
                  </a:moveTo>
                  <a:lnTo>
                    <a:pt x="2101977" y="0"/>
                  </a:lnTo>
                  <a:lnTo>
                    <a:pt x="2101977" y="1243076"/>
                  </a:lnTo>
                  <a:lnTo>
                    <a:pt x="0" y="124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37" t="0" r="-39" b="3"/>
              </a:stretch>
            </a:blip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3211207" y="1507425"/>
            <a:ext cx="3331186" cy="1145049"/>
            <a:chOff x="0" y="0"/>
            <a:chExt cx="4441582" cy="1526732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0"/>
              <a:ext cx="4441582" cy="1526732"/>
              <a:chOff x="0" y="0"/>
              <a:chExt cx="936474" cy="3219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936474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936474">
                    <a:moveTo>
                      <a:pt x="104583" y="0"/>
                    </a:moveTo>
                    <a:lnTo>
                      <a:pt x="831890" y="0"/>
                    </a:lnTo>
                    <a:cubicBezTo>
                      <a:pt x="859628" y="0"/>
                      <a:pt x="886229" y="11019"/>
                      <a:pt x="905842" y="30632"/>
                    </a:cubicBezTo>
                    <a:cubicBezTo>
                      <a:pt x="925455" y="50245"/>
                      <a:pt x="936474" y="76846"/>
                      <a:pt x="936474" y="104583"/>
                    </a:cubicBezTo>
                    <a:lnTo>
                      <a:pt x="936474" y="217316"/>
                    </a:lnTo>
                    <a:cubicBezTo>
                      <a:pt x="936474" y="275076"/>
                      <a:pt x="889650" y="321900"/>
                      <a:pt x="831890" y="321900"/>
                    </a:cubicBezTo>
                    <a:lnTo>
                      <a:pt x="104583" y="321900"/>
                    </a:lnTo>
                    <a:cubicBezTo>
                      <a:pt x="46824" y="321900"/>
                      <a:pt x="0" y="275076"/>
                      <a:pt x="0" y="217316"/>
                    </a:cubicBezTo>
                    <a:lnTo>
                      <a:pt x="0" y="104583"/>
                    </a:lnTo>
                    <a:cubicBezTo>
                      <a:pt x="0" y="46824"/>
                      <a:pt x="46824" y="0"/>
                      <a:pt x="104583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85725"/>
                <a:ext cx="936474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111335" y="160092"/>
              <a:ext cx="4218913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Unidad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 De Potencia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0" y="0"/>
            <a:ext cx="2506181" cy="1463040"/>
            <a:chOff x="0" y="0"/>
            <a:chExt cx="3341575" cy="1950720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990512" y="1575710"/>
            <a:ext cx="5772576" cy="1145049"/>
            <a:chOff x="0" y="0"/>
            <a:chExt cx="7696768" cy="1526732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7696768" cy="1526732"/>
              <a:chOff x="0" y="0"/>
              <a:chExt cx="1622805" cy="3219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622805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622805">
                    <a:moveTo>
                      <a:pt x="60352" y="0"/>
                    </a:moveTo>
                    <a:lnTo>
                      <a:pt x="1562453" y="0"/>
                    </a:lnTo>
                    <a:cubicBezTo>
                      <a:pt x="1578459" y="0"/>
                      <a:pt x="1593810" y="6358"/>
                      <a:pt x="1605128" y="17677"/>
                    </a:cubicBezTo>
                    <a:cubicBezTo>
                      <a:pt x="1616446" y="28995"/>
                      <a:pt x="1622805" y="44346"/>
                      <a:pt x="1622805" y="60352"/>
                    </a:cubicBezTo>
                    <a:lnTo>
                      <a:pt x="1622805" y="261548"/>
                    </a:lnTo>
                    <a:cubicBezTo>
                      <a:pt x="1622805" y="277554"/>
                      <a:pt x="1616446" y="292905"/>
                      <a:pt x="1605128" y="304223"/>
                    </a:cubicBezTo>
                    <a:cubicBezTo>
                      <a:pt x="1593810" y="315541"/>
                      <a:pt x="1578459" y="321900"/>
                      <a:pt x="1562453" y="321900"/>
                    </a:cubicBezTo>
                    <a:lnTo>
                      <a:pt x="60352" y="321900"/>
                    </a:lnTo>
                    <a:cubicBezTo>
                      <a:pt x="44346" y="321900"/>
                      <a:pt x="28995" y="315541"/>
                      <a:pt x="17677" y="304223"/>
                    </a:cubicBezTo>
                    <a:cubicBezTo>
                      <a:pt x="6358" y="292905"/>
                      <a:pt x="0" y="277554"/>
                      <a:pt x="0" y="261548"/>
                    </a:cubicBezTo>
                    <a:lnTo>
                      <a:pt x="0" y="60352"/>
                    </a:lnTo>
                    <a:cubicBezTo>
                      <a:pt x="0" y="44346"/>
                      <a:pt x="6358" y="28995"/>
                      <a:pt x="17677" y="17677"/>
                    </a:cubicBezTo>
                    <a:cubicBezTo>
                      <a:pt x="28995" y="6358"/>
                      <a:pt x="44346" y="0"/>
                      <a:pt x="60352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85725"/>
                <a:ext cx="1622805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192930" y="160092"/>
              <a:ext cx="7310907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Unidad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 De Potencia Especiales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731520" y="3169067"/>
            <a:ext cx="3950463" cy="2996105"/>
          </a:xfrm>
          <a:custGeom>
            <a:avLst/>
            <a:gdLst/>
            <a:ahLst/>
            <a:cxnLst/>
            <a:rect r="r" b="b" t="t" l="l"/>
            <a:pathLst>
              <a:path h="2996105" w="3950463">
                <a:moveTo>
                  <a:pt x="0" y="0"/>
                </a:moveTo>
                <a:lnTo>
                  <a:pt x="3950463" y="0"/>
                </a:lnTo>
                <a:lnTo>
                  <a:pt x="3950463" y="2996105"/>
                </a:lnTo>
                <a:lnTo>
                  <a:pt x="0" y="29961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290496" y="3169067"/>
            <a:ext cx="3487744" cy="2996105"/>
          </a:xfrm>
          <a:custGeom>
            <a:avLst/>
            <a:gdLst/>
            <a:ahLst/>
            <a:cxnLst/>
            <a:rect r="r" b="b" t="t" l="l"/>
            <a:pathLst>
              <a:path h="2996105" w="3487744">
                <a:moveTo>
                  <a:pt x="0" y="0"/>
                </a:moveTo>
                <a:lnTo>
                  <a:pt x="3487744" y="0"/>
                </a:lnTo>
                <a:lnTo>
                  <a:pt x="3487744" y="2996105"/>
                </a:lnTo>
                <a:lnTo>
                  <a:pt x="0" y="2996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515874" y="6370058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</p:spTree>
  </p:cSld>
  <p:clrMapOvr>
    <a:masterClrMapping/>
  </p:clrMapOvr>
  <p:transition spd="fast">
    <p:fade/>
  </p:transition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0" y="0"/>
            <a:ext cx="2506181" cy="1463040"/>
            <a:chOff x="0" y="0"/>
            <a:chExt cx="3341575" cy="1950720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028809" y="1237022"/>
            <a:ext cx="5772576" cy="1145049"/>
            <a:chOff x="0" y="0"/>
            <a:chExt cx="7696768" cy="1526732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7696768" cy="1526732"/>
              <a:chOff x="0" y="0"/>
              <a:chExt cx="1622805" cy="3219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622805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622805">
                    <a:moveTo>
                      <a:pt x="60352" y="0"/>
                    </a:moveTo>
                    <a:lnTo>
                      <a:pt x="1562453" y="0"/>
                    </a:lnTo>
                    <a:cubicBezTo>
                      <a:pt x="1578459" y="0"/>
                      <a:pt x="1593810" y="6358"/>
                      <a:pt x="1605128" y="17677"/>
                    </a:cubicBezTo>
                    <a:cubicBezTo>
                      <a:pt x="1616446" y="28995"/>
                      <a:pt x="1622805" y="44346"/>
                      <a:pt x="1622805" y="60352"/>
                    </a:cubicBezTo>
                    <a:lnTo>
                      <a:pt x="1622805" y="261548"/>
                    </a:lnTo>
                    <a:cubicBezTo>
                      <a:pt x="1622805" y="277554"/>
                      <a:pt x="1616446" y="292905"/>
                      <a:pt x="1605128" y="304223"/>
                    </a:cubicBezTo>
                    <a:cubicBezTo>
                      <a:pt x="1593810" y="315541"/>
                      <a:pt x="1578459" y="321900"/>
                      <a:pt x="1562453" y="321900"/>
                    </a:cubicBezTo>
                    <a:lnTo>
                      <a:pt x="60352" y="321900"/>
                    </a:lnTo>
                    <a:cubicBezTo>
                      <a:pt x="44346" y="321900"/>
                      <a:pt x="28995" y="315541"/>
                      <a:pt x="17677" y="304223"/>
                    </a:cubicBezTo>
                    <a:cubicBezTo>
                      <a:pt x="6358" y="292905"/>
                      <a:pt x="0" y="277554"/>
                      <a:pt x="0" y="261548"/>
                    </a:cubicBezTo>
                    <a:lnTo>
                      <a:pt x="0" y="60352"/>
                    </a:lnTo>
                    <a:cubicBezTo>
                      <a:pt x="0" y="44346"/>
                      <a:pt x="6358" y="28995"/>
                      <a:pt x="17677" y="17677"/>
                    </a:cubicBezTo>
                    <a:cubicBezTo>
                      <a:pt x="28995" y="6358"/>
                      <a:pt x="44346" y="0"/>
                      <a:pt x="60352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85725"/>
                <a:ext cx="1622805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192930" y="160092"/>
              <a:ext cx="7310907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Unidad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 De Potencia Especiales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990414" y="2659600"/>
            <a:ext cx="7772772" cy="3459040"/>
            <a:chOff x="0" y="0"/>
            <a:chExt cx="10363696" cy="461205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5090790" cy="4612053"/>
            </a:xfrm>
            <a:custGeom>
              <a:avLst/>
              <a:gdLst/>
              <a:ahLst/>
              <a:cxnLst/>
              <a:rect r="r" b="b" t="t" l="l"/>
              <a:pathLst>
                <a:path h="4612053" w="5090790">
                  <a:moveTo>
                    <a:pt x="0" y="0"/>
                  </a:moveTo>
                  <a:lnTo>
                    <a:pt x="5090790" y="0"/>
                  </a:lnTo>
                  <a:lnTo>
                    <a:pt x="5090790" y="4612053"/>
                  </a:lnTo>
                  <a:lnTo>
                    <a:pt x="0" y="4612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6402835" y="0"/>
              <a:ext cx="3960861" cy="4612053"/>
            </a:xfrm>
            <a:custGeom>
              <a:avLst/>
              <a:gdLst/>
              <a:ahLst/>
              <a:cxnLst/>
              <a:rect r="r" b="b" t="t" l="l"/>
              <a:pathLst>
                <a:path h="4612053" w="3960861">
                  <a:moveTo>
                    <a:pt x="0" y="0"/>
                  </a:moveTo>
                  <a:lnTo>
                    <a:pt x="3960861" y="0"/>
                  </a:lnTo>
                  <a:lnTo>
                    <a:pt x="3960861" y="4612053"/>
                  </a:lnTo>
                  <a:lnTo>
                    <a:pt x="0" y="4612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515874" y="6468086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</p:spTree>
  </p:cSld>
  <p:clrMapOvr>
    <a:masterClrMapping/>
  </p:clrMapOvr>
  <p:transition spd="fast">
    <p:fade/>
  </p:transition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623709" y="0"/>
            <a:ext cx="2506181" cy="1463040"/>
            <a:chOff x="0" y="0"/>
            <a:chExt cx="3341575" cy="1950720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848123" y="1463040"/>
            <a:ext cx="5772576" cy="1145049"/>
            <a:chOff x="0" y="0"/>
            <a:chExt cx="7696768" cy="1526732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7696768" cy="1526732"/>
              <a:chOff x="0" y="0"/>
              <a:chExt cx="1622805" cy="3219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622805" cy="321900"/>
              </a:xfrm>
              <a:custGeom>
                <a:avLst/>
                <a:gdLst/>
                <a:ahLst/>
                <a:cxnLst/>
                <a:rect r="r" b="b" t="t" l="l"/>
                <a:pathLst>
                  <a:path h="321900" w="1622805">
                    <a:moveTo>
                      <a:pt x="60352" y="0"/>
                    </a:moveTo>
                    <a:lnTo>
                      <a:pt x="1562453" y="0"/>
                    </a:lnTo>
                    <a:cubicBezTo>
                      <a:pt x="1578459" y="0"/>
                      <a:pt x="1593810" y="6358"/>
                      <a:pt x="1605128" y="17677"/>
                    </a:cubicBezTo>
                    <a:cubicBezTo>
                      <a:pt x="1616446" y="28995"/>
                      <a:pt x="1622805" y="44346"/>
                      <a:pt x="1622805" y="60352"/>
                    </a:cubicBezTo>
                    <a:lnTo>
                      <a:pt x="1622805" y="261548"/>
                    </a:lnTo>
                    <a:cubicBezTo>
                      <a:pt x="1622805" y="277554"/>
                      <a:pt x="1616446" y="292905"/>
                      <a:pt x="1605128" y="304223"/>
                    </a:cubicBezTo>
                    <a:cubicBezTo>
                      <a:pt x="1593810" y="315541"/>
                      <a:pt x="1578459" y="321900"/>
                      <a:pt x="1562453" y="321900"/>
                    </a:cubicBezTo>
                    <a:lnTo>
                      <a:pt x="60352" y="321900"/>
                    </a:lnTo>
                    <a:cubicBezTo>
                      <a:pt x="44346" y="321900"/>
                      <a:pt x="28995" y="315541"/>
                      <a:pt x="17677" y="304223"/>
                    </a:cubicBezTo>
                    <a:cubicBezTo>
                      <a:pt x="6358" y="292905"/>
                      <a:pt x="0" y="277554"/>
                      <a:pt x="0" y="261548"/>
                    </a:cubicBezTo>
                    <a:lnTo>
                      <a:pt x="0" y="60352"/>
                    </a:lnTo>
                    <a:cubicBezTo>
                      <a:pt x="0" y="44346"/>
                      <a:pt x="6358" y="28995"/>
                      <a:pt x="17677" y="17677"/>
                    </a:cubicBezTo>
                    <a:cubicBezTo>
                      <a:pt x="28995" y="6358"/>
                      <a:pt x="44346" y="0"/>
                      <a:pt x="60352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85725"/>
                <a:ext cx="1622805" cy="407625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192930" y="160092"/>
              <a:ext cx="7310907" cy="114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Servisostemas hidráulicos para ah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orro de energía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515874" y="2916630"/>
            <a:ext cx="3180372" cy="3277511"/>
          </a:xfrm>
          <a:custGeom>
            <a:avLst/>
            <a:gdLst/>
            <a:ahLst/>
            <a:cxnLst/>
            <a:rect r="r" b="b" t="t" l="l"/>
            <a:pathLst>
              <a:path h="3277511" w="3180372">
                <a:moveTo>
                  <a:pt x="0" y="0"/>
                </a:moveTo>
                <a:lnTo>
                  <a:pt x="3180373" y="0"/>
                </a:lnTo>
                <a:lnTo>
                  <a:pt x="3180373" y="3277511"/>
                </a:lnTo>
                <a:lnTo>
                  <a:pt x="0" y="32775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36446" r="0" b="-36446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546298" y="2796100"/>
            <a:ext cx="4691427" cy="3518571"/>
          </a:xfrm>
          <a:custGeom>
            <a:avLst/>
            <a:gdLst/>
            <a:ahLst/>
            <a:cxnLst/>
            <a:rect r="r" b="b" t="t" l="l"/>
            <a:pathLst>
              <a:path h="3518571" w="4691427">
                <a:moveTo>
                  <a:pt x="0" y="0"/>
                </a:moveTo>
                <a:lnTo>
                  <a:pt x="4691428" y="0"/>
                </a:lnTo>
                <a:lnTo>
                  <a:pt x="4691428" y="3518571"/>
                </a:lnTo>
                <a:lnTo>
                  <a:pt x="0" y="3518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515874" y="64645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</p:spTree>
  </p:cSld>
  <p:clrMapOvr>
    <a:masterClrMapping/>
  </p:clrMapOvr>
  <p:transition spd="fast">
    <p:fade/>
  </p:transition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4645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623709" y="0"/>
            <a:ext cx="2506181" cy="1463040"/>
            <a:chOff x="0" y="0"/>
            <a:chExt cx="3341575" cy="1950720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848123" y="1463040"/>
            <a:ext cx="5772576" cy="735456"/>
            <a:chOff x="0" y="0"/>
            <a:chExt cx="7696768" cy="980608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7696768" cy="980608"/>
              <a:chOff x="0" y="0"/>
              <a:chExt cx="1622805" cy="206754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622805" cy="206754"/>
              </a:xfrm>
              <a:custGeom>
                <a:avLst/>
                <a:gdLst/>
                <a:ahLst/>
                <a:cxnLst/>
                <a:rect r="r" b="b" t="t" l="l"/>
                <a:pathLst>
                  <a:path h="206754" w="1622805">
                    <a:moveTo>
                      <a:pt x="60352" y="0"/>
                    </a:moveTo>
                    <a:lnTo>
                      <a:pt x="1562453" y="0"/>
                    </a:lnTo>
                    <a:cubicBezTo>
                      <a:pt x="1578459" y="0"/>
                      <a:pt x="1593810" y="6358"/>
                      <a:pt x="1605128" y="17677"/>
                    </a:cubicBezTo>
                    <a:cubicBezTo>
                      <a:pt x="1616446" y="28995"/>
                      <a:pt x="1622805" y="44346"/>
                      <a:pt x="1622805" y="60352"/>
                    </a:cubicBezTo>
                    <a:lnTo>
                      <a:pt x="1622805" y="146402"/>
                    </a:lnTo>
                    <a:cubicBezTo>
                      <a:pt x="1622805" y="162408"/>
                      <a:pt x="1616446" y="177759"/>
                      <a:pt x="1605128" y="189077"/>
                    </a:cubicBezTo>
                    <a:cubicBezTo>
                      <a:pt x="1593810" y="200395"/>
                      <a:pt x="1578459" y="206754"/>
                      <a:pt x="1562453" y="206754"/>
                    </a:cubicBezTo>
                    <a:lnTo>
                      <a:pt x="60352" y="206754"/>
                    </a:lnTo>
                    <a:cubicBezTo>
                      <a:pt x="44346" y="206754"/>
                      <a:pt x="28995" y="200395"/>
                      <a:pt x="17677" y="189077"/>
                    </a:cubicBezTo>
                    <a:cubicBezTo>
                      <a:pt x="6358" y="177759"/>
                      <a:pt x="0" y="162408"/>
                      <a:pt x="0" y="146402"/>
                    </a:cubicBezTo>
                    <a:lnTo>
                      <a:pt x="0" y="60352"/>
                    </a:lnTo>
                    <a:cubicBezTo>
                      <a:pt x="0" y="44346"/>
                      <a:pt x="6358" y="28995"/>
                      <a:pt x="17677" y="17677"/>
                    </a:cubicBezTo>
                    <a:cubicBezTo>
                      <a:pt x="28995" y="6358"/>
                      <a:pt x="44346" y="0"/>
                      <a:pt x="60352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85725"/>
                <a:ext cx="1622805" cy="292479"/>
              </a:xfrm>
              <a:prstGeom prst="rect">
                <a:avLst/>
              </a:prstGeom>
            </p:spPr>
            <p:txBody>
              <a:bodyPr anchor="ctr" rtlCol="false" tIns="66927" lIns="66927" bIns="66927" rIns="66927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192930" y="160092"/>
              <a:ext cx="7310907" cy="603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Capacitación – T</a:t>
              </a:r>
              <a:r>
                <a:rPr lang="en-US" b="true" sz="2712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eoría y Práctica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207920" y="2527893"/>
            <a:ext cx="7337760" cy="3682186"/>
            <a:chOff x="0" y="0"/>
            <a:chExt cx="9783679" cy="490958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673650" cy="4860522"/>
            </a:xfrm>
            <a:custGeom>
              <a:avLst/>
              <a:gdLst/>
              <a:ahLst/>
              <a:cxnLst/>
              <a:rect r="r" b="b" t="t" l="l"/>
              <a:pathLst>
                <a:path h="4860522" w="3673650">
                  <a:moveTo>
                    <a:pt x="0" y="0"/>
                  </a:moveTo>
                  <a:lnTo>
                    <a:pt x="3673650" y="0"/>
                  </a:lnTo>
                  <a:lnTo>
                    <a:pt x="3673650" y="4860522"/>
                  </a:lnTo>
                  <a:lnTo>
                    <a:pt x="0" y="486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247722" y="53689"/>
              <a:ext cx="4535958" cy="4855892"/>
            </a:xfrm>
            <a:custGeom>
              <a:avLst/>
              <a:gdLst/>
              <a:ahLst/>
              <a:cxnLst/>
              <a:rect r="r" b="b" t="t" l="l"/>
              <a:pathLst>
                <a:path h="4855892" w="4535958">
                  <a:moveTo>
                    <a:pt x="0" y="0"/>
                  </a:moveTo>
                  <a:lnTo>
                    <a:pt x="4535957" y="0"/>
                  </a:lnTo>
                  <a:lnTo>
                    <a:pt x="4535957" y="4855893"/>
                  </a:lnTo>
                  <a:lnTo>
                    <a:pt x="0" y="4855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623709" y="239349"/>
            <a:ext cx="2506181" cy="1463040"/>
            <a:chOff x="0" y="0"/>
            <a:chExt cx="3341575" cy="1950720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3341575" cy="1927832"/>
              <a:chOff x="0" y="0"/>
              <a:chExt cx="7043386" cy="406349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90204" y="1339564"/>
              <a:ext cx="1561166" cy="61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5"/>
                </a:lnSpc>
              </a:pPr>
              <a:r>
                <a:rPr lang="en-US" sz="135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1895"/>
                </a:lnSpc>
              </a:pPr>
              <a:r>
                <a:rPr lang="en-US" b="true" sz="135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262727" y="2075627"/>
            <a:ext cx="7067047" cy="3764107"/>
            <a:chOff x="0" y="0"/>
            <a:chExt cx="9422730" cy="5018809"/>
          </a:xfrm>
        </p:grpSpPr>
        <p:sp>
          <p:nvSpPr>
            <p:cNvPr name="Freeform 35" id="35" descr="mapamar"/>
            <p:cNvSpPr/>
            <p:nvPr/>
          </p:nvSpPr>
          <p:spPr>
            <a:xfrm flipH="false" flipV="false" rot="0">
              <a:off x="0" y="0"/>
              <a:ext cx="9422765" cy="5018786"/>
            </a:xfrm>
            <a:custGeom>
              <a:avLst/>
              <a:gdLst/>
              <a:ahLst/>
              <a:cxnLst/>
              <a:rect r="r" b="b" t="t" l="l"/>
              <a:pathLst>
                <a:path h="5018786" w="9422765">
                  <a:moveTo>
                    <a:pt x="0" y="0"/>
                  </a:moveTo>
                  <a:lnTo>
                    <a:pt x="9422765" y="0"/>
                  </a:lnTo>
                  <a:lnTo>
                    <a:pt x="9422765" y="5018786"/>
                  </a:lnTo>
                  <a:lnTo>
                    <a:pt x="0" y="501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-33197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7695572" y="5518693"/>
            <a:ext cx="1352614" cy="447512"/>
            <a:chOff x="0" y="0"/>
            <a:chExt cx="1803485" cy="59668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803527" cy="596646"/>
            </a:xfrm>
            <a:custGeom>
              <a:avLst/>
              <a:gdLst/>
              <a:ahLst/>
              <a:cxnLst/>
              <a:rect r="r" b="b" t="t" l="l"/>
              <a:pathLst>
                <a:path h="596646" w="1803527">
                  <a:moveTo>
                    <a:pt x="0" y="0"/>
                  </a:moveTo>
                  <a:lnTo>
                    <a:pt x="1803527" y="0"/>
                  </a:lnTo>
                  <a:lnTo>
                    <a:pt x="1803527" y="596646"/>
                  </a:lnTo>
                  <a:lnTo>
                    <a:pt x="0" y="596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2" b="-18537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7572381" y="1944021"/>
            <a:ext cx="1013926" cy="329958"/>
            <a:chOff x="0" y="0"/>
            <a:chExt cx="1351902" cy="43994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351915" cy="439928"/>
            </a:xfrm>
            <a:custGeom>
              <a:avLst/>
              <a:gdLst/>
              <a:ahLst/>
              <a:cxnLst/>
              <a:rect r="r" b="b" t="t" l="l"/>
              <a:pathLst>
                <a:path h="439928" w="1351915">
                  <a:moveTo>
                    <a:pt x="0" y="0"/>
                  </a:moveTo>
                  <a:lnTo>
                    <a:pt x="1351915" y="0"/>
                  </a:lnTo>
                  <a:lnTo>
                    <a:pt x="1351915" y="439928"/>
                  </a:lnTo>
                  <a:lnTo>
                    <a:pt x="0" y="439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27019" b="-3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8417114" y="4510517"/>
            <a:ext cx="976263" cy="345440"/>
            <a:chOff x="0" y="0"/>
            <a:chExt cx="1301685" cy="460587"/>
          </a:xfrm>
        </p:grpSpPr>
        <p:sp>
          <p:nvSpPr>
            <p:cNvPr name="Freeform 41" id="41" descr="WIKA_Normal_Logo"/>
            <p:cNvSpPr/>
            <p:nvPr/>
          </p:nvSpPr>
          <p:spPr>
            <a:xfrm flipH="false" flipV="false" rot="0">
              <a:off x="0" y="0"/>
              <a:ext cx="1301623" cy="460629"/>
            </a:xfrm>
            <a:custGeom>
              <a:avLst/>
              <a:gdLst/>
              <a:ahLst/>
              <a:cxnLst/>
              <a:rect r="r" b="b" t="t" l="l"/>
              <a:pathLst>
                <a:path h="460629" w="1301623">
                  <a:moveTo>
                    <a:pt x="0" y="0"/>
                  </a:moveTo>
                  <a:lnTo>
                    <a:pt x="1301623" y="0"/>
                  </a:lnTo>
                  <a:lnTo>
                    <a:pt x="1301623" y="460629"/>
                  </a:lnTo>
                  <a:lnTo>
                    <a:pt x="0" y="460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4" b="-83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841375" y="867823"/>
            <a:ext cx="1600410" cy="656762"/>
            <a:chOff x="0" y="0"/>
            <a:chExt cx="2133879" cy="875682"/>
          </a:xfrm>
        </p:grpSpPr>
        <p:sp>
          <p:nvSpPr>
            <p:cNvPr name="Freeform 43" id="43" descr="C:\Documents and Settings\Usuario\Mis documentos\ERMO\ERMO-Imagenes\gif\Rexroth-Bosch.gif"/>
            <p:cNvSpPr/>
            <p:nvPr/>
          </p:nvSpPr>
          <p:spPr>
            <a:xfrm flipH="false" flipV="false" rot="0">
              <a:off x="0" y="0"/>
              <a:ext cx="2133854" cy="875665"/>
            </a:xfrm>
            <a:custGeom>
              <a:avLst/>
              <a:gdLst/>
              <a:ahLst/>
              <a:cxnLst/>
              <a:rect r="r" b="b" t="t" l="l"/>
              <a:pathLst>
                <a:path h="875665" w="2133854">
                  <a:moveTo>
                    <a:pt x="0" y="0"/>
                  </a:moveTo>
                  <a:lnTo>
                    <a:pt x="2133854" y="0"/>
                  </a:lnTo>
                  <a:lnTo>
                    <a:pt x="2133854" y="875665"/>
                  </a:lnTo>
                  <a:lnTo>
                    <a:pt x="0" y="875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4924" t="-14122" r="-6361" b="-13271"/>
              </a:stretch>
            </a:blip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4430747" y="2382941"/>
            <a:ext cx="213065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Válvulas tipo Cartucho y Blocks </a:t>
            </a:r>
          </a:p>
        </p:txBody>
      </p: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4430747" y="1816689"/>
            <a:ext cx="1900406" cy="625475"/>
            <a:chOff x="0" y="0"/>
            <a:chExt cx="2533874" cy="833967"/>
          </a:xfrm>
        </p:grpSpPr>
        <p:sp>
          <p:nvSpPr>
            <p:cNvPr name="Freeform 46" id="46" descr="C:\Documents and Settings\Usuario\Mis documentos\ERMO\ERMO-Imagenes\gif\sun hydraulics.gif"/>
            <p:cNvSpPr/>
            <p:nvPr/>
          </p:nvSpPr>
          <p:spPr>
            <a:xfrm flipH="false" flipV="false" rot="0">
              <a:off x="0" y="0"/>
              <a:ext cx="2533904" cy="834009"/>
            </a:xfrm>
            <a:custGeom>
              <a:avLst/>
              <a:gdLst/>
              <a:ahLst/>
              <a:cxnLst/>
              <a:rect r="r" b="b" t="t" l="l"/>
              <a:pathLst>
                <a:path h="834009" w="2533904">
                  <a:moveTo>
                    <a:pt x="0" y="0"/>
                  </a:moveTo>
                  <a:lnTo>
                    <a:pt x="2533904" y="0"/>
                  </a:lnTo>
                  <a:lnTo>
                    <a:pt x="2533904" y="834009"/>
                  </a:lnTo>
                  <a:lnTo>
                    <a:pt x="0" y="834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7135" b="5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7334673" y="530361"/>
            <a:ext cx="1479609" cy="874962"/>
            <a:chOff x="0" y="0"/>
            <a:chExt cx="1972811" cy="116661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972818" cy="1166622"/>
            </a:xfrm>
            <a:custGeom>
              <a:avLst/>
              <a:gdLst/>
              <a:ahLst/>
              <a:cxnLst/>
              <a:rect r="r" b="b" t="t" l="l"/>
              <a:pathLst>
                <a:path h="1166622" w="1972818">
                  <a:moveTo>
                    <a:pt x="0" y="0"/>
                  </a:moveTo>
                  <a:lnTo>
                    <a:pt x="1972818" y="0"/>
                  </a:lnTo>
                  <a:lnTo>
                    <a:pt x="1972818" y="1166622"/>
                  </a:lnTo>
                  <a:lnTo>
                    <a:pt x="0" y="1166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64" r="0" b="-63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8092753" y="2921312"/>
            <a:ext cx="890082" cy="655671"/>
            <a:chOff x="0" y="0"/>
            <a:chExt cx="1186776" cy="87422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186815" cy="874268"/>
            </a:xfrm>
            <a:custGeom>
              <a:avLst/>
              <a:gdLst/>
              <a:ahLst/>
              <a:cxnLst/>
              <a:rect r="r" b="b" t="t" l="l"/>
              <a:pathLst>
                <a:path h="874268" w="1186815">
                  <a:moveTo>
                    <a:pt x="0" y="0"/>
                  </a:moveTo>
                  <a:lnTo>
                    <a:pt x="1186815" y="0"/>
                  </a:lnTo>
                  <a:lnTo>
                    <a:pt x="1186815" y="874268"/>
                  </a:lnTo>
                  <a:lnTo>
                    <a:pt x="0" y="874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3" b="4"/>
              </a:stretch>
            </a:blipFill>
          </p:spPr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3289025" y="5733903"/>
            <a:ext cx="1522495" cy="472755"/>
            <a:chOff x="0" y="0"/>
            <a:chExt cx="2029993" cy="6303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029968" cy="630301"/>
            </a:xfrm>
            <a:custGeom>
              <a:avLst/>
              <a:gdLst/>
              <a:ahLst/>
              <a:cxnLst/>
              <a:rect r="r" b="b" t="t" l="l"/>
              <a:pathLst>
                <a:path h="630301" w="2029968">
                  <a:moveTo>
                    <a:pt x="0" y="0"/>
                  </a:moveTo>
                  <a:lnTo>
                    <a:pt x="2029968" y="0"/>
                  </a:lnTo>
                  <a:lnTo>
                    <a:pt x="2029968" y="630301"/>
                  </a:lnTo>
                  <a:lnTo>
                    <a:pt x="0" y="630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-1" b="-6"/>
              </a:stretch>
            </a:blipFill>
          </p:spPr>
        </p:sp>
      </p:grpSp>
      <p:grpSp>
        <p:nvGrpSpPr>
          <p:cNvPr name="Group 53" id="53"/>
          <p:cNvGrpSpPr>
            <a:grpSpLocks noChangeAspect="true"/>
          </p:cNvGrpSpPr>
          <p:nvPr/>
        </p:nvGrpSpPr>
        <p:grpSpPr>
          <a:xfrm rot="0">
            <a:off x="5339636" y="5660794"/>
            <a:ext cx="1613747" cy="491067"/>
            <a:chOff x="0" y="0"/>
            <a:chExt cx="2151663" cy="654756"/>
          </a:xfrm>
        </p:grpSpPr>
        <p:sp>
          <p:nvSpPr>
            <p:cNvPr name="Freeform 54" id="54" descr="C:\Documents and Settings\Usuario\Mis documentos\ERMO\ERMO-Logos\gif\olaer.gif"/>
            <p:cNvSpPr/>
            <p:nvPr/>
          </p:nvSpPr>
          <p:spPr>
            <a:xfrm flipH="false" flipV="false" rot="0">
              <a:off x="0" y="0"/>
              <a:ext cx="2151634" cy="654812"/>
            </a:xfrm>
            <a:custGeom>
              <a:avLst/>
              <a:gdLst/>
              <a:ahLst/>
              <a:cxnLst/>
              <a:rect r="r" b="b" t="t" l="l"/>
              <a:pathLst>
                <a:path h="654812" w="2151634">
                  <a:moveTo>
                    <a:pt x="0" y="0"/>
                  </a:moveTo>
                  <a:lnTo>
                    <a:pt x="2151634" y="0"/>
                  </a:lnTo>
                  <a:lnTo>
                    <a:pt x="2151634" y="654812"/>
                  </a:lnTo>
                  <a:lnTo>
                    <a:pt x="0" y="654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-1" b="-196"/>
              </a:stretch>
            </a:blipFill>
          </p:spPr>
        </p:sp>
      </p:grpSp>
      <p:grpSp>
        <p:nvGrpSpPr>
          <p:cNvPr name="Group 55" id="55"/>
          <p:cNvGrpSpPr>
            <a:grpSpLocks noChangeAspect="true"/>
          </p:cNvGrpSpPr>
          <p:nvPr/>
        </p:nvGrpSpPr>
        <p:grpSpPr>
          <a:xfrm rot="0">
            <a:off x="296656" y="3320223"/>
            <a:ext cx="1658314" cy="487427"/>
            <a:chOff x="0" y="0"/>
            <a:chExt cx="2211085" cy="649903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2211070" cy="649859"/>
            </a:xfrm>
            <a:custGeom>
              <a:avLst/>
              <a:gdLst/>
              <a:ahLst/>
              <a:cxnLst/>
              <a:rect r="r" b="b" t="t" l="l"/>
              <a:pathLst>
                <a:path h="649859" w="2211070">
                  <a:moveTo>
                    <a:pt x="0" y="0"/>
                  </a:moveTo>
                  <a:lnTo>
                    <a:pt x="2211070" y="0"/>
                  </a:lnTo>
                  <a:lnTo>
                    <a:pt x="2211070" y="649859"/>
                  </a:lnTo>
                  <a:lnTo>
                    <a:pt x="0" y="649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-32" r="0" b="-38"/>
              </a:stretch>
            </a:blipFill>
          </p:spPr>
        </p:sp>
      </p:grpSp>
      <p:sp>
        <p:nvSpPr>
          <p:cNvPr name="Freeform 57" id="57"/>
          <p:cNvSpPr/>
          <p:nvPr/>
        </p:nvSpPr>
        <p:spPr>
          <a:xfrm flipH="false" flipV="false" rot="0">
            <a:off x="491709" y="5542585"/>
            <a:ext cx="1851939" cy="382635"/>
          </a:xfrm>
          <a:custGeom>
            <a:avLst/>
            <a:gdLst/>
            <a:ahLst/>
            <a:cxnLst/>
            <a:rect r="r" b="b" t="t" l="l"/>
            <a:pathLst>
              <a:path h="382635" w="1851939">
                <a:moveTo>
                  <a:pt x="0" y="0"/>
                </a:moveTo>
                <a:lnTo>
                  <a:pt x="1851938" y="0"/>
                </a:lnTo>
                <a:lnTo>
                  <a:pt x="1851938" y="382636"/>
                </a:lnTo>
                <a:lnTo>
                  <a:pt x="0" y="38263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-94462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1641580" y="4404748"/>
            <a:ext cx="1736085" cy="499208"/>
          </a:xfrm>
          <a:custGeom>
            <a:avLst/>
            <a:gdLst/>
            <a:ahLst/>
            <a:cxnLst/>
            <a:rect r="r" b="b" t="t" l="l"/>
            <a:pathLst>
              <a:path h="499208" w="1736085">
                <a:moveTo>
                  <a:pt x="0" y="0"/>
                </a:moveTo>
                <a:lnTo>
                  <a:pt x="1736085" y="0"/>
                </a:lnTo>
                <a:lnTo>
                  <a:pt x="1736085" y="499208"/>
                </a:lnTo>
                <a:lnTo>
                  <a:pt x="0" y="49920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-64187"/>
            </a:stretch>
          </a:blipFill>
        </p:spPr>
      </p:sp>
      <p:sp>
        <p:nvSpPr>
          <p:cNvPr name="TextBox 59" id="59"/>
          <p:cNvSpPr txBox="true"/>
          <p:nvPr/>
        </p:nvSpPr>
        <p:spPr>
          <a:xfrm rot="0">
            <a:off x="515874" y="64624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96419" y="5877503"/>
            <a:ext cx="2042517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Hidráulica Industrial 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7323637" y="5983188"/>
            <a:ext cx="218695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Filtros, Acumuladores e Interruptores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934800" y="2208867"/>
            <a:ext cx="228769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Motores y Bombas de Engranes 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8181198" y="4846806"/>
            <a:ext cx="1329188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Manómetros 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848234" y="3637630"/>
            <a:ext cx="142213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Hidráulica Móvil 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683520" y="4817857"/>
            <a:ext cx="1708574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Acoplamientos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629735" y="1545227"/>
            <a:ext cx="2107569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Hidráulica Industrial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786250" y="1359482"/>
            <a:ext cx="248411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Intercambiadores de Calor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3490635" y="6197133"/>
            <a:ext cx="111927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Válvulas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96656" y="3782733"/>
            <a:ext cx="1757827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Blocks Manifold 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5413246" y="6059655"/>
            <a:ext cx="1433289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593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Acumuladores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0" y="0"/>
            <a:ext cx="2506181" cy="1445874"/>
            <a:chOff x="0" y="0"/>
            <a:chExt cx="7043386" cy="406349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043420" cy="4063492"/>
            </a:xfrm>
            <a:custGeom>
              <a:avLst/>
              <a:gdLst/>
              <a:ahLst/>
              <a:cxnLst/>
              <a:rect r="r" b="b" t="t" l="l"/>
              <a:pathLst>
                <a:path h="4063492" w="7043420">
                  <a:moveTo>
                    <a:pt x="0" y="0"/>
                  </a:moveTo>
                  <a:lnTo>
                    <a:pt x="7043420" y="0"/>
                  </a:lnTo>
                  <a:lnTo>
                    <a:pt x="7043420" y="4063492"/>
                  </a:lnTo>
                  <a:lnTo>
                    <a:pt x="0" y="406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491609" y="2116455"/>
            <a:ext cx="8770381" cy="3989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8699" indent="-169349" lvl="1">
              <a:lnSpc>
                <a:spcPts val="3922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Comercialización de refacciones hidráulicas de las mejores marcas y sus equivalentes.</a:t>
            </a:r>
          </a:p>
          <a:p>
            <a:pPr algn="l" marL="338699" indent="-169349" lvl="1">
              <a:lnSpc>
                <a:spcPts val="3922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Asesoría y soporte técnico especializado en sistemas hidráulicos.</a:t>
            </a:r>
          </a:p>
          <a:p>
            <a:pPr algn="l" marL="338699" indent="-169349" lvl="1">
              <a:lnSpc>
                <a:spcPts val="3922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Capacitación en hidráulica (teoría/práctica).</a:t>
            </a:r>
          </a:p>
          <a:p>
            <a:pPr algn="l" marL="338699" indent="-169349" lvl="1">
              <a:lnSpc>
                <a:spcPts val="3922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de proyectos en hidráulica.</a:t>
            </a:r>
          </a:p>
          <a:p>
            <a:pPr algn="l" marL="338810" indent="-169405" lvl="1">
              <a:lnSpc>
                <a:spcPts val="3922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Mantenimiento preventivo, correctivo,  actualización de equipos y sistemas hidráulicos.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9709" y="1369674"/>
            <a:ext cx="670529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SERVICIOS</a:t>
            </a:r>
            <a:r>
              <a:rPr lang="en-US" b="true" sz="3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BRINDAMOS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6750454" y="2662500"/>
            <a:ext cx="1463040" cy="527160"/>
            <a:chOff x="0" y="0"/>
            <a:chExt cx="1950720" cy="702879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1950720" cy="702879"/>
              <a:chOff x="0" y="0"/>
              <a:chExt cx="738253" cy="266006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738253" cy="266006"/>
              </a:xfrm>
              <a:custGeom>
                <a:avLst/>
                <a:gdLst/>
                <a:ahLst/>
                <a:cxnLst/>
                <a:rect r="r" b="b" t="t" l="l"/>
                <a:pathLst>
                  <a:path h="266006" w="738253">
                    <a:moveTo>
                      <a:pt x="133003" y="0"/>
                    </a:moveTo>
                    <a:lnTo>
                      <a:pt x="605250" y="0"/>
                    </a:lnTo>
                    <a:cubicBezTo>
                      <a:pt x="678706" y="0"/>
                      <a:pt x="738253" y="59547"/>
                      <a:pt x="738253" y="133003"/>
                    </a:cubicBezTo>
                    <a:lnTo>
                      <a:pt x="738253" y="133003"/>
                    </a:lnTo>
                    <a:cubicBezTo>
                      <a:pt x="738253" y="206458"/>
                      <a:pt x="678706" y="266006"/>
                      <a:pt x="605250" y="266006"/>
                    </a:cubicBezTo>
                    <a:lnTo>
                      <a:pt x="133003" y="266006"/>
                    </a:lnTo>
                    <a:cubicBezTo>
                      <a:pt x="59547" y="266006"/>
                      <a:pt x="0" y="206458"/>
                      <a:pt x="0" y="133003"/>
                    </a:cubicBezTo>
                    <a:lnTo>
                      <a:pt x="0" y="133003"/>
                    </a:lnTo>
                    <a:cubicBezTo>
                      <a:pt x="0" y="59547"/>
                      <a:pt x="59547" y="0"/>
                      <a:pt x="13300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28575"/>
                <a:ext cx="738253" cy="2945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95"/>
                  </a:lnSpc>
                </a:pPr>
              </a:p>
            </p:txBody>
          </p:sp>
        </p:grp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0">
              <a:off x="155936" y="88920"/>
              <a:ext cx="1693994" cy="525040"/>
              <a:chOff x="0" y="0"/>
              <a:chExt cx="1930401" cy="598312"/>
            </a:xfrm>
          </p:grpSpPr>
          <p:sp>
            <p:nvSpPr>
              <p:cNvPr name="Freeform 40" id="40" descr="C:\Documents and Settings\Usuario\Mis documentos\ERMO\ERMO-Logos\gif\ARGO-HYTOS.gif"/>
              <p:cNvSpPr/>
              <p:nvPr/>
            </p:nvSpPr>
            <p:spPr>
              <a:xfrm flipH="false" flipV="false" rot="0">
                <a:off x="0" y="0"/>
                <a:ext cx="1930400" cy="598297"/>
              </a:xfrm>
              <a:custGeom>
                <a:avLst/>
                <a:gdLst/>
                <a:ahLst/>
                <a:cxnLst/>
                <a:rect r="r" b="b" t="t" l="l"/>
                <a:pathLst>
                  <a:path h="598297" w="1930400">
                    <a:moveTo>
                      <a:pt x="0" y="0"/>
                    </a:moveTo>
                    <a:lnTo>
                      <a:pt x="1930400" y="0"/>
                    </a:lnTo>
                    <a:lnTo>
                      <a:pt x="1930400" y="598297"/>
                    </a:lnTo>
                    <a:lnTo>
                      <a:pt x="0" y="5982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0" t="0" r="0" b="-186"/>
                </a:stretch>
              </a:blipFill>
            </p:spPr>
          </p:sp>
        </p:grp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5266952" y="3657600"/>
            <a:ext cx="1820260" cy="553909"/>
            <a:chOff x="0" y="0"/>
            <a:chExt cx="2151663" cy="654756"/>
          </a:xfrm>
        </p:grpSpPr>
        <p:sp>
          <p:nvSpPr>
            <p:cNvPr name="Freeform 42" id="42" descr="C:\Documents and Settings\Usuario\Mis documentos\ERMO\ERMO-Logos\gif\olaer.gif"/>
            <p:cNvSpPr/>
            <p:nvPr/>
          </p:nvSpPr>
          <p:spPr>
            <a:xfrm flipH="false" flipV="false" rot="0">
              <a:off x="0" y="0"/>
              <a:ext cx="2151634" cy="654812"/>
            </a:xfrm>
            <a:custGeom>
              <a:avLst/>
              <a:gdLst/>
              <a:ahLst/>
              <a:cxnLst/>
              <a:rect r="r" b="b" t="t" l="l"/>
              <a:pathLst>
                <a:path h="654812" w="2151634">
                  <a:moveTo>
                    <a:pt x="0" y="0"/>
                  </a:moveTo>
                  <a:lnTo>
                    <a:pt x="2151634" y="0"/>
                  </a:lnTo>
                  <a:lnTo>
                    <a:pt x="2151634" y="654812"/>
                  </a:lnTo>
                  <a:lnTo>
                    <a:pt x="0" y="654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" b="-196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6953143" y="4611149"/>
            <a:ext cx="1497011" cy="558645"/>
            <a:chOff x="0" y="0"/>
            <a:chExt cx="1996014" cy="744860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1996014" cy="744860"/>
              <a:chOff x="0" y="0"/>
              <a:chExt cx="647044" cy="24146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647044" cy="241460"/>
              </a:xfrm>
              <a:custGeom>
                <a:avLst/>
                <a:gdLst/>
                <a:ahLst/>
                <a:cxnLst/>
                <a:rect r="r" b="b" t="t" l="l"/>
                <a:pathLst>
                  <a:path h="241460" w="647044">
                    <a:moveTo>
                      <a:pt x="120730" y="0"/>
                    </a:moveTo>
                    <a:lnTo>
                      <a:pt x="526314" y="0"/>
                    </a:lnTo>
                    <a:cubicBezTo>
                      <a:pt x="558333" y="0"/>
                      <a:pt x="589042" y="12720"/>
                      <a:pt x="611683" y="35361"/>
                    </a:cubicBezTo>
                    <a:cubicBezTo>
                      <a:pt x="634324" y="58002"/>
                      <a:pt x="647044" y="88710"/>
                      <a:pt x="647044" y="120730"/>
                    </a:cubicBezTo>
                    <a:lnTo>
                      <a:pt x="647044" y="120730"/>
                    </a:lnTo>
                    <a:cubicBezTo>
                      <a:pt x="647044" y="187407"/>
                      <a:pt x="592991" y="241460"/>
                      <a:pt x="526314" y="241460"/>
                    </a:cubicBezTo>
                    <a:lnTo>
                      <a:pt x="120730" y="241460"/>
                    </a:lnTo>
                    <a:cubicBezTo>
                      <a:pt x="54053" y="241460"/>
                      <a:pt x="0" y="187407"/>
                      <a:pt x="0" y="120730"/>
                    </a:cubicBezTo>
                    <a:lnTo>
                      <a:pt x="0" y="120730"/>
                    </a:lnTo>
                    <a:cubicBezTo>
                      <a:pt x="0" y="54053"/>
                      <a:pt x="54053" y="0"/>
                      <a:pt x="1207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28575"/>
                <a:ext cx="647044" cy="2700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95"/>
                  </a:lnSpc>
                </a:pPr>
              </a:p>
            </p:txBody>
          </p:sp>
        </p:grpSp>
        <p:grpSp>
          <p:nvGrpSpPr>
            <p:cNvPr name="Group 47" id="47"/>
            <p:cNvGrpSpPr>
              <a:grpSpLocks noChangeAspect="true"/>
            </p:cNvGrpSpPr>
            <p:nvPr/>
          </p:nvGrpSpPr>
          <p:grpSpPr>
            <a:xfrm rot="0">
              <a:off x="59609" y="96607"/>
              <a:ext cx="1876796" cy="551646"/>
              <a:chOff x="0" y="0"/>
              <a:chExt cx="2190229" cy="643773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2190242" cy="643763"/>
              </a:xfrm>
              <a:custGeom>
                <a:avLst/>
                <a:gdLst/>
                <a:ahLst/>
                <a:cxnLst/>
                <a:rect r="r" b="b" t="t" l="l"/>
                <a:pathLst>
                  <a:path h="643763" w="2190242">
                    <a:moveTo>
                      <a:pt x="0" y="0"/>
                    </a:moveTo>
                    <a:lnTo>
                      <a:pt x="2190242" y="0"/>
                    </a:lnTo>
                    <a:lnTo>
                      <a:pt x="2190242" y="643763"/>
                    </a:lnTo>
                    <a:lnTo>
                      <a:pt x="0" y="6437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47" t="0" r="-46" b="-1"/>
                </a:stretch>
              </a:blipFill>
            </p:spPr>
          </p:sp>
        </p:grpSp>
      </p:grp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293858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0" y="0"/>
            <a:ext cx="2826753" cy="1630819"/>
            <a:chOff x="0" y="0"/>
            <a:chExt cx="7043386" cy="406349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043420" cy="4063492"/>
            </a:xfrm>
            <a:custGeom>
              <a:avLst/>
              <a:gdLst/>
              <a:ahLst/>
              <a:cxnLst/>
              <a:rect r="r" b="b" t="t" l="l"/>
              <a:pathLst>
                <a:path h="4063492" w="7043420">
                  <a:moveTo>
                    <a:pt x="0" y="0"/>
                  </a:moveTo>
                  <a:lnTo>
                    <a:pt x="7043420" y="0"/>
                  </a:lnTo>
                  <a:lnTo>
                    <a:pt x="7043420" y="4063492"/>
                  </a:lnTo>
                  <a:lnTo>
                    <a:pt x="0" y="406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753054" y="1128781"/>
            <a:ext cx="1320644" cy="52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7"/>
              </a:lnSpc>
            </a:pPr>
            <a:r>
              <a:rPr lang="en-US" sz="152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4.0</a:t>
            </a:r>
          </a:p>
          <a:p>
            <a:pPr algn="ctr">
              <a:lnSpc>
                <a:spcPts val="2137"/>
              </a:lnSpc>
            </a:pPr>
            <a:r>
              <a:rPr lang="en-US" b="true" sz="152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FLUID POWER</a:t>
            </a:r>
          </a:p>
        </p:txBody>
      </p: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2606988" y="4738221"/>
            <a:ext cx="2232297" cy="1649957"/>
            <a:chOff x="0" y="0"/>
            <a:chExt cx="3115019" cy="230240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115056" cy="2302383"/>
            </a:xfrm>
            <a:custGeom>
              <a:avLst/>
              <a:gdLst/>
              <a:ahLst/>
              <a:cxnLst/>
              <a:rect r="r" b="b" t="t" l="l"/>
              <a:pathLst>
                <a:path h="2302383" w="3115056">
                  <a:moveTo>
                    <a:pt x="0" y="0"/>
                  </a:moveTo>
                  <a:lnTo>
                    <a:pt x="3115056" y="0"/>
                  </a:lnTo>
                  <a:lnTo>
                    <a:pt x="3115056" y="2302383"/>
                  </a:lnTo>
                  <a:lnTo>
                    <a:pt x="0" y="2302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499" b="0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2555438" y="2009711"/>
            <a:ext cx="1683412" cy="802069"/>
            <a:chOff x="0" y="0"/>
            <a:chExt cx="1933986" cy="921456"/>
          </a:xfrm>
        </p:grpSpPr>
        <p:sp>
          <p:nvSpPr>
            <p:cNvPr name="Freeform 37" id="37" descr="C:\Documents and Settings\Usuario\Mis documentos\ERMO\ERMO-Logos\gif\Galtech.gif"/>
            <p:cNvSpPr/>
            <p:nvPr/>
          </p:nvSpPr>
          <p:spPr>
            <a:xfrm flipH="false" flipV="false" rot="0">
              <a:off x="0" y="0"/>
              <a:ext cx="1933956" cy="921512"/>
            </a:xfrm>
            <a:custGeom>
              <a:avLst/>
              <a:gdLst/>
              <a:ahLst/>
              <a:cxnLst/>
              <a:rect r="r" b="b" t="t" l="l"/>
              <a:pathLst>
                <a:path h="921512" w="1933956">
                  <a:moveTo>
                    <a:pt x="0" y="0"/>
                  </a:moveTo>
                  <a:lnTo>
                    <a:pt x="1933956" y="0"/>
                  </a:lnTo>
                  <a:lnTo>
                    <a:pt x="1933956" y="921512"/>
                  </a:lnTo>
                  <a:lnTo>
                    <a:pt x="0" y="921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1" b="-77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6533634" y="2186490"/>
            <a:ext cx="2158539" cy="644340"/>
            <a:chOff x="0" y="0"/>
            <a:chExt cx="2158684" cy="644383"/>
          </a:xfrm>
        </p:grpSpPr>
        <p:sp>
          <p:nvSpPr>
            <p:cNvPr name="Freeform 39" id="39" descr="C:\Documents and Settings\Usuario\Mis documentos\ERMO\ERMO-Logos\logo-01.png"/>
            <p:cNvSpPr/>
            <p:nvPr/>
          </p:nvSpPr>
          <p:spPr>
            <a:xfrm flipH="false" flipV="false" rot="0">
              <a:off x="0" y="0"/>
              <a:ext cx="2158746" cy="644398"/>
            </a:xfrm>
            <a:custGeom>
              <a:avLst/>
              <a:gdLst/>
              <a:ahLst/>
              <a:cxnLst/>
              <a:rect r="r" b="b" t="t" l="l"/>
              <a:pathLst>
                <a:path h="644398" w="2158746">
                  <a:moveTo>
                    <a:pt x="0" y="0"/>
                  </a:moveTo>
                  <a:lnTo>
                    <a:pt x="2158746" y="0"/>
                  </a:lnTo>
                  <a:lnTo>
                    <a:pt x="2158746" y="644398"/>
                  </a:lnTo>
                  <a:lnTo>
                    <a:pt x="0" y="644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2" b="2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677178" y="1676196"/>
            <a:ext cx="1728000" cy="1728000"/>
            <a:chOff x="0" y="0"/>
            <a:chExt cx="2304000" cy="2304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304034" cy="2304034"/>
            </a:xfrm>
            <a:custGeom>
              <a:avLst/>
              <a:gdLst/>
              <a:ahLst/>
              <a:cxnLst/>
              <a:rect r="r" b="b" t="t" l="l"/>
              <a:pathLst>
                <a:path h="2304034" w="2304034">
                  <a:moveTo>
                    <a:pt x="0" y="0"/>
                  </a:moveTo>
                  <a:lnTo>
                    <a:pt x="2304034" y="0"/>
                  </a:lnTo>
                  <a:lnTo>
                    <a:pt x="2304034" y="2304034"/>
                  </a:lnTo>
                  <a:lnTo>
                    <a:pt x="0" y="2304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1" b="1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2826753" y="350958"/>
            <a:ext cx="1882939" cy="1506352"/>
            <a:chOff x="0" y="0"/>
            <a:chExt cx="2304000" cy="184320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304034" cy="1843151"/>
            </a:xfrm>
            <a:custGeom>
              <a:avLst/>
              <a:gdLst/>
              <a:ahLst/>
              <a:cxnLst/>
              <a:rect r="r" b="b" t="t" l="l"/>
              <a:pathLst>
                <a:path h="1843151" w="2304034">
                  <a:moveTo>
                    <a:pt x="0" y="0"/>
                  </a:moveTo>
                  <a:lnTo>
                    <a:pt x="2304034" y="0"/>
                  </a:lnTo>
                  <a:lnTo>
                    <a:pt x="2304034" y="1843151"/>
                  </a:lnTo>
                  <a:lnTo>
                    <a:pt x="0" y="184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375" b="-2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7778799" y="3045116"/>
            <a:ext cx="1327728" cy="1536000"/>
            <a:chOff x="0" y="0"/>
            <a:chExt cx="1770304" cy="2048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770253" cy="2048002"/>
            </a:xfrm>
            <a:custGeom>
              <a:avLst/>
              <a:gdLst/>
              <a:ahLst/>
              <a:cxnLst/>
              <a:rect r="r" b="b" t="t" l="l"/>
              <a:pathLst>
                <a:path h="2048002" w="1770253">
                  <a:moveTo>
                    <a:pt x="0" y="0"/>
                  </a:moveTo>
                  <a:lnTo>
                    <a:pt x="1770253" y="0"/>
                  </a:lnTo>
                  <a:lnTo>
                    <a:pt x="1770253" y="2048002"/>
                  </a:lnTo>
                  <a:lnTo>
                    <a:pt x="0" y="2048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2" b="0"/>
              </a:stretch>
            </a:blip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7849879" y="105991"/>
            <a:ext cx="1903721" cy="1903720"/>
            <a:chOff x="0" y="0"/>
            <a:chExt cx="2304000" cy="2303999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304034" cy="2304034"/>
            </a:xfrm>
            <a:custGeom>
              <a:avLst/>
              <a:gdLst/>
              <a:ahLst/>
              <a:cxnLst/>
              <a:rect r="r" b="b" t="t" l="l"/>
              <a:pathLst>
                <a:path h="2304034" w="2304034">
                  <a:moveTo>
                    <a:pt x="0" y="0"/>
                  </a:moveTo>
                  <a:lnTo>
                    <a:pt x="2304034" y="0"/>
                  </a:lnTo>
                  <a:lnTo>
                    <a:pt x="2304034" y="2304034"/>
                  </a:lnTo>
                  <a:lnTo>
                    <a:pt x="0" y="2304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1" b="1"/>
              </a:stretch>
            </a:blip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7345353" y="4581116"/>
            <a:ext cx="1920002" cy="1807061"/>
            <a:chOff x="0" y="0"/>
            <a:chExt cx="2560003" cy="2409415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560066" cy="2409444"/>
            </a:xfrm>
            <a:custGeom>
              <a:avLst/>
              <a:gdLst/>
              <a:ahLst/>
              <a:cxnLst/>
              <a:rect r="r" b="b" t="t" l="l"/>
              <a:pathLst>
                <a:path h="2409444" w="2560066">
                  <a:moveTo>
                    <a:pt x="0" y="0"/>
                  </a:moveTo>
                  <a:lnTo>
                    <a:pt x="2560066" y="0"/>
                  </a:lnTo>
                  <a:lnTo>
                    <a:pt x="2560066" y="2409444"/>
                  </a:lnTo>
                  <a:lnTo>
                    <a:pt x="0" y="2409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2" b="-47"/>
              </a:stretch>
            </a:blip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326014" y="4712970"/>
            <a:ext cx="1921648" cy="1518102"/>
            <a:chOff x="0" y="0"/>
            <a:chExt cx="2751272" cy="2173505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751328" cy="2173478"/>
            </a:xfrm>
            <a:custGeom>
              <a:avLst/>
              <a:gdLst/>
              <a:ahLst/>
              <a:cxnLst/>
              <a:rect r="r" b="b" t="t" l="l"/>
              <a:pathLst>
                <a:path h="2173478" w="2751328">
                  <a:moveTo>
                    <a:pt x="0" y="0"/>
                  </a:moveTo>
                  <a:lnTo>
                    <a:pt x="2751328" y="0"/>
                  </a:lnTo>
                  <a:lnTo>
                    <a:pt x="2751328" y="2173478"/>
                  </a:lnTo>
                  <a:lnTo>
                    <a:pt x="0" y="217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43" t="0" r="-41" b="-1"/>
              </a:stretch>
            </a:blip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4839285" y="429613"/>
            <a:ext cx="2751407" cy="1728227"/>
            <a:chOff x="0" y="0"/>
            <a:chExt cx="3668543" cy="230430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3668522" cy="2304288"/>
            </a:xfrm>
            <a:custGeom>
              <a:avLst/>
              <a:gdLst/>
              <a:ahLst/>
              <a:cxnLst/>
              <a:rect r="r" b="b" t="t" l="l"/>
              <a:pathLst>
                <a:path h="2304288" w="3668522">
                  <a:moveTo>
                    <a:pt x="0" y="0"/>
                  </a:moveTo>
                  <a:lnTo>
                    <a:pt x="3668522" y="0"/>
                  </a:lnTo>
                  <a:lnTo>
                    <a:pt x="3668522" y="2304288"/>
                  </a:lnTo>
                  <a:lnTo>
                    <a:pt x="0" y="2304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57" r="0" b="-57"/>
              </a:stretch>
            </a:blip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922498" y="3567083"/>
            <a:ext cx="2013995" cy="822037"/>
            <a:chOff x="0" y="0"/>
            <a:chExt cx="3174400" cy="1295671"/>
          </a:xfrm>
        </p:grpSpPr>
        <p:sp>
          <p:nvSpPr>
            <p:cNvPr name="Freeform 55" id="55" descr="C:\Documents and Settings\Usuario\Mis documentos\ERMO\ERMO-Imagenes\gif\Rexroth-Bosch.gif"/>
            <p:cNvSpPr/>
            <p:nvPr/>
          </p:nvSpPr>
          <p:spPr>
            <a:xfrm flipH="false" flipV="false" rot="0">
              <a:off x="0" y="0"/>
              <a:ext cx="3174365" cy="1295654"/>
            </a:xfrm>
            <a:custGeom>
              <a:avLst/>
              <a:gdLst/>
              <a:ahLst/>
              <a:cxnLst/>
              <a:rect r="r" b="b" t="t" l="l"/>
              <a:pathLst>
                <a:path h="1295654" w="3174365">
                  <a:moveTo>
                    <a:pt x="0" y="0"/>
                  </a:moveTo>
                  <a:lnTo>
                    <a:pt x="3174365" y="0"/>
                  </a:lnTo>
                  <a:lnTo>
                    <a:pt x="3174365" y="1295654"/>
                  </a:lnTo>
                  <a:lnTo>
                    <a:pt x="0" y="1295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3885" t="-13549" r="-6302" b="-13269"/>
              </a:stretch>
            </a:blip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4987450" y="5232755"/>
            <a:ext cx="2455078" cy="478533"/>
            <a:chOff x="0" y="0"/>
            <a:chExt cx="3430400" cy="668638"/>
          </a:xfrm>
        </p:grpSpPr>
        <p:sp>
          <p:nvSpPr>
            <p:cNvPr name="Freeform 57" id="57" descr="C:\Documents and Settings\Usuario\Mis documentos\ERMO\ERMO-Logos\gif\Vickers-1.gif"/>
            <p:cNvSpPr/>
            <p:nvPr/>
          </p:nvSpPr>
          <p:spPr>
            <a:xfrm flipH="false" flipV="false" rot="0">
              <a:off x="0" y="0"/>
              <a:ext cx="3430397" cy="668655"/>
            </a:xfrm>
            <a:custGeom>
              <a:avLst/>
              <a:gdLst/>
              <a:ahLst/>
              <a:cxnLst/>
              <a:rect r="r" b="b" t="t" l="l"/>
              <a:pathLst>
                <a:path h="668655" w="3430397">
                  <a:moveTo>
                    <a:pt x="0" y="0"/>
                  </a:moveTo>
                  <a:lnTo>
                    <a:pt x="3430397" y="0"/>
                  </a:lnTo>
                  <a:lnTo>
                    <a:pt x="3430397" y="668655"/>
                  </a:lnTo>
                  <a:lnTo>
                    <a:pt x="0" y="668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0" b="2"/>
              </a:stretch>
            </a:blip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3280683" y="3077266"/>
            <a:ext cx="3574191" cy="1160668"/>
            <a:chOff x="0" y="0"/>
            <a:chExt cx="4765588" cy="1547558"/>
          </a:xfrm>
        </p:grpSpPr>
        <p:grpSp>
          <p:nvGrpSpPr>
            <p:cNvPr name="Group 59" id="59"/>
            <p:cNvGrpSpPr/>
            <p:nvPr/>
          </p:nvGrpSpPr>
          <p:grpSpPr>
            <a:xfrm rot="0">
              <a:off x="0" y="0"/>
              <a:ext cx="4765588" cy="1547558"/>
              <a:chOff x="0" y="0"/>
              <a:chExt cx="1323774" cy="429877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1323774" cy="429877"/>
              </a:xfrm>
              <a:custGeom>
                <a:avLst/>
                <a:gdLst/>
                <a:ahLst/>
                <a:cxnLst/>
                <a:rect r="r" b="b" t="t" l="l"/>
                <a:pathLst>
                  <a:path h="429877" w="1323774">
                    <a:moveTo>
                      <a:pt x="214939" y="0"/>
                    </a:moveTo>
                    <a:lnTo>
                      <a:pt x="1108836" y="0"/>
                    </a:lnTo>
                    <a:cubicBezTo>
                      <a:pt x="1227543" y="0"/>
                      <a:pt x="1323774" y="96231"/>
                      <a:pt x="1323774" y="214939"/>
                    </a:cubicBezTo>
                    <a:lnTo>
                      <a:pt x="1323774" y="214939"/>
                    </a:lnTo>
                    <a:cubicBezTo>
                      <a:pt x="1323774" y="271944"/>
                      <a:pt x="1301129" y="326614"/>
                      <a:pt x="1260820" y="366923"/>
                    </a:cubicBezTo>
                    <a:cubicBezTo>
                      <a:pt x="1220511" y="407232"/>
                      <a:pt x="1165841" y="429877"/>
                      <a:pt x="1108836" y="429877"/>
                    </a:cubicBezTo>
                    <a:lnTo>
                      <a:pt x="214939" y="429877"/>
                    </a:lnTo>
                    <a:cubicBezTo>
                      <a:pt x="157933" y="429877"/>
                      <a:pt x="103263" y="407232"/>
                      <a:pt x="62954" y="366923"/>
                    </a:cubicBezTo>
                    <a:cubicBezTo>
                      <a:pt x="22645" y="326614"/>
                      <a:pt x="0" y="271944"/>
                      <a:pt x="0" y="214939"/>
                    </a:cubicBezTo>
                    <a:lnTo>
                      <a:pt x="0" y="214939"/>
                    </a:lnTo>
                    <a:cubicBezTo>
                      <a:pt x="0" y="157933"/>
                      <a:pt x="22645" y="103263"/>
                      <a:pt x="62954" y="62954"/>
                    </a:cubicBezTo>
                    <a:cubicBezTo>
                      <a:pt x="103263" y="22645"/>
                      <a:pt x="157933" y="0"/>
                      <a:pt x="214939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-76200"/>
                <a:ext cx="1323774" cy="50607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</a:p>
            </p:txBody>
          </p:sp>
        </p:grpSp>
        <p:sp>
          <p:nvSpPr>
            <p:cNvPr name="TextBox 62" id="62"/>
            <p:cNvSpPr txBox="true"/>
            <p:nvPr/>
          </p:nvSpPr>
          <p:spPr>
            <a:xfrm rot="0">
              <a:off x="432074" y="240379"/>
              <a:ext cx="3901440" cy="99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99"/>
                </a:lnSpc>
                <a:spcBef>
                  <a:spcPct val="0"/>
                </a:spcBef>
              </a:pPr>
              <a:r>
                <a:rPr lang="en-US" b="true" sz="45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Bombas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327604" y="92249"/>
            <a:ext cx="3098391" cy="1808756"/>
            <a:chOff x="0" y="0"/>
            <a:chExt cx="4131188" cy="2411675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4131188" cy="2383378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100559" y="1653330"/>
              <a:ext cx="1930069" cy="758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2"/>
                </a:lnSpc>
              </a:pPr>
              <a:r>
                <a:rPr lang="en-US" sz="167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2342"/>
                </a:lnSpc>
              </a:pPr>
              <a:r>
                <a:rPr lang="en-US" b="true" sz="167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6374930" y="4304758"/>
            <a:ext cx="1880541" cy="1763006"/>
            <a:chOff x="0" y="0"/>
            <a:chExt cx="2709333" cy="2539999"/>
          </a:xfrm>
        </p:grpSpPr>
        <p:sp>
          <p:nvSpPr>
            <p:cNvPr name="Freeform 36" id="36" descr="2kmotor"/>
            <p:cNvSpPr/>
            <p:nvPr/>
          </p:nvSpPr>
          <p:spPr>
            <a:xfrm flipH="false" flipV="false" rot="0">
              <a:off x="0" y="0"/>
              <a:ext cx="2709291" cy="2540000"/>
            </a:xfrm>
            <a:custGeom>
              <a:avLst/>
              <a:gdLst/>
              <a:ahLst/>
              <a:cxnLst/>
              <a:rect r="r" b="b" t="t" l="l"/>
              <a:pathLst>
                <a:path h="2540000" w="2709291">
                  <a:moveTo>
                    <a:pt x="0" y="0"/>
                  </a:moveTo>
                  <a:lnTo>
                    <a:pt x="2709291" y="0"/>
                  </a:lnTo>
                  <a:lnTo>
                    <a:pt x="2709291" y="2540000"/>
                  </a:lnTo>
                  <a:lnTo>
                    <a:pt x="0" y="25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1" b="-266"/>
              </a:stretch>
            </a:blip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249746" y="2594699"/>
            <a:ext cx="1810020" cy="1621966"/>
            <a:chOff x="0" y="0"/>
            <a:chExt cx="2607733" cy="2336799"/>
          </a:xfrm>
        </p:grpSpPr>
        <p:sp>
          <p:nvSpPr>
            <p:cNvPr name="Freeform 38" id="38" descr="s_motor"/>
            <p:cNvSpPr/>
            <p:nvPr/>
          </p:nvSpPr>
          <p:spPr>
            <a:xfrm flipH="false" flipV="false" rot="0">
              <a:off x="0" y="0"/>
              <a:ext cx="2607691" cy="2336800"/>
            </a:xfrm>
            <a:custGeom>
              <a:avLst/>
              <a:gdLst/>
              <a:ahLst/>
              <a:cxnLst/>
              <a:rect r="r" b="b" t="t" l="l"/>
              <a:pathLst>
                <a:path h="2336800" w="2607691">
                  <a:moveTo>
                    <a:pt x="0" y="0"/>
                  </a:moveTo>
                  <a:lnTo>
                    <a:pt x="2607691" y="0"/>
                  </a:lnTo>
                  <a:lnTo>
                    <a:pt x="2607691" y="2336800"/>
                  </a:lnTo>
                  <a:lnTo>
                    <a:pt x="0" y="233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-311" b="0"/>
              </a:stretch>
            </a:blip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6660440" y="1069123"/>
            <a:ext cx="1854770" cy="1663764"/>
            <a:chOff x="0" y="0"/>
            <a:chExt cx="2315728" cy="2077252"/>
          </a:xfrm>
        </p:grpSpPr>
        <p:sp>
          <p:nvSpPr>
            <p:cNvPr name="Freeform 40" id="40" descr="v_piston_fix"/>
            <p:cNvSpPr/>
            <p:nvPr/>
          </p:nvSpPr>
          <p:spPr>
            <a:xfrm flipH="false" flipV="false" rot="0">
              <a:off x="0" y="0"/>
              <a:ext cx="2315718" cy="2077212"/>
            </a:xfrm>
            <a:custGeom>
              <a:avLst/>
              <a:gdLst/>
              <a:ahLst/>
              <a:cxnLst/>
              <a:rect r="r" b="b" t="t" l="l"/>
              <a:pathLst>
                <a:path h="2077212" w="2315718">
                  <a:moveTo>
                    <a:pt x="0" y="0"/>
                  </a:moveTo>
                  <a:lnTo>
                    <a:pt x="2315718" y="0"/>
                  </a:lnTo>
                  <a:lnTo>
                    <a:pt x="2315718" y="2077212"/>
                  </a:lnTo>
                  <a:lnTo>
                    <a:pt x="0" y="2077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334"/>
              </a:stretch>
            </a:blip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3957685" y="1953748"/>
            <a:ext cx="1838229" cy="640950"/>
            <a:chOff x="0" y="0"/>
            <a:chExt cx="2648374" cy="923430"/>
          </a:xfrm>
        </p:grpSpPr>
        <p:sp>
          <p:nvSpPr>
            <p:cNvPr name="Freeform 42" id="42" descr="C:\Documents and Settings\Usuario\Mis documentos\ERMO\ERMO-Logos\gif\eaton.gif"/>
            <p:cNvSpPr/>
            <p:nvPr/>
          </p:nvSpPr>
          <p:spPr>
            <a:xfrm flipH="false" flipV="false" rot="0">
              <a:off x="0" y="0"/>
              <a:ext cx="2648331" cy="923417"/>
            </a:xfrm>
            <a:custGeom>
              <a:avLst/>
              <a:gdLst/>
              <a:ahLst/>
              <a:cxnLst/>
              <a:rect r="r" b="b" t="t" l="l"/>
              <a:pathLst>
                <a:path h="923417" w="2648331">
                  <a:moveTo>
                    <a:pt x="0" y="0"/>
                  </a:moveTo>
                  <a:lnTo>
                    <a:pt x="2648331" y="0"/>
                  </a:lnTo>
                  <a:lnTo>
                    <a:pt x="2648331" y="923417"/>
                  </a:lnTo>
                  <a:lnTo>
                    <a:pt x="0" y="923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191" b="-1"/>
              </a:stretch>
            </a:blipFill>
          </p:spPr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1420884" y="4266366"/>
            <a:ext cx="2132267" cy="1801398"/>
            <a:chOff x="0" y="0"/>
            <a:chExt cx="3072000" cy="259531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072003" cy="2595372"/>
            </a:xfrm>
            <a:custGeom>
              <a:avLst/>
              <a:gdLst/>
              <a:ahLst/>
              <a:cxnLst/>
              <a:rect r="r" b="b" t="t" l="l"/>
              <a:pathLst>
                <a:path h="2595372" w="3072003">
                  <a:moveTo>
                    <a:pt x="0" y="0"/>
                  </a:moveTo>
                  <a:lnTo>
                    <a:pt x="3072003" y="0"/>
                  </a:lnTo>
                  <a:lnTo>
                    <a:pt x="3072003" y="2595372"/>
                  </a:lnTo>
                  <a:lnTo>
                    <a:pt x="0" y="2595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305" b="2"/>
              </a:stretch>
            </a:blip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3971261" y="5043648"/>
            <a:ext cx="1811077" cy="592003"/>
            <a:chOff x="0" y="0"/>
            <a:chExt cx="2609256" cy="852911"/>
          </a:xfrm>
        </p:grpSpPr>
        <p:sp>
          <p:nvSpPr>
            <p:cNvPr name="Freeform 46" id="46" descr="C:\Documents and Settings\Usuario\Mis documentos\ERMO\ERMO-Logos\gif\Char-Lynn.gif"/>
            <p:cNvSpPr/>
            <p:nvPr/>
          </p:nvSpPr>
          <p:spPr>
            <a:xfrm flipH="false" flipV="false" rot="0">
              <a:off x="0" y="0"/>
              <a:ext cx="2609215" cy="852932"/>
            </a:xfrm>
            <a:custGeom>
              <a:avLst/>
              <a:gdLst/>
              <a:ahLst/>
              <a:cxnLst/>
              <a:rect r="r" b="b" t="t" l="l"/>
              <a:pathLst>
                <a:path h="852932" w="2609215">
                  <a:moveTo>
                    <a:pt x="0" y="0"/>
                  </a:moveTo>
                  <a:lnTo>
                    <a:pt x="2609215" y="0"/>
                  </a:lnTo>
                  <a:lnTo>
                    <a:pt x="2609215" y="852932"/>
                  </a:lnTo>
                  <a:lnTo>
                    <a:pt x="0" y="852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26" b="2"/>
              </a:stretch>
            </a:blipFill>
          </p:spPr>
        </p:sp>
      </p:grp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7399630" y="2568625"/>
            <a:ext cx="2132267" cy="1488566"/>
            <a:chOff x="0" y="0"/>
            <a:chExt cx="3072000" cy="214460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072003" cy="2144649"/>
            </a:xfrm>
            <a:custGeom>
              <a:avLst/>
              <a:gdLst/>
              <a:ahLst/>
              <a:cxnLst/>
              <a:rect r="r" b="b" t="t" l="l"/>
              <a:pathLst>
                <a:path h="2144649" w="3072003">
                  <a:moveTo>
                    <a:pt x="0" y="0"/>
                  </a:moveTo>
                  <a:lnTo>
                    <a:pt x="3072003" y="0"/>
                  </a:lnTo>
                  <a:lnTo>
                    <a:pt x="3072003" y="2144649"/>
                  </a:lnTo>
                  <a:lnTo>
                    <a:pt x="0" y="2144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53" b="1"/>
              </a:stretch>
            </a:blipFill>
          </p:spPr>
        </p:sp>
      </p:grp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1019247" y="1127976"/>
            <a:ext cx="1791284" cy="1325550"/>
            <a:chOff x="0" y="0"/>
            <a:chExt cx="2580739" cy="1909747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2580767" cy="1909699"/>
            </a:xfrm>
            <a:custGeom>
              <a:avLst/>
              <a:gdLst/>
              <a:ahLst/>
              <a:cxnLst/>
              <a:rect r="r" b="b" t="t" l="l"/>
              <a:pathLst>
                <a:path h="1909699" w="2580767">
                  <a:moveTo>
                    <a:pt x="0" y="0"/>
                  </a:moveTo>
                  <a:lnTo>
                    <a:pt x="2580767" y="0"/>
                  </a:lnTo>
                  <a:lnTo>
                    <a:pt x="2580767" y="1909699"/>
                  </a:lnTo>
                  <a:lnTo>
                    <a:pt x="0" y="190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-235" b="-2"/>
              </a:stretch>
            </a:blip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2564591" y="3364099"/>
            <a:ext cx="4624418" cy="821912"/>
            <a:chOff x="0" y="0"/>
            <a:chExt cx="6165890" cy="1095882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341287" y="0"/>
              <a:ext cx="5483688" cy="1095882"/>
              <a:chOff x="0" y="0"/>
              <a:chExt cx="1523247" cy="304412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523247" cy="304412"/>
              </a:xfrm>
              <a:custGeom>
                <a:avLst/>
                <a:gdLst/>
                <a:ahLst/>
                <a:cxnLst/>
                <a:rect r="r" b="b" t="t" l="l"/>
                <a:pathLst>
                  <a:path h="304412" w="1523247">
                    <a:moveTo>
                      <a:pt x="152206" y="0"/>
                    </a:moveTo>
                    <a:lnTo>
                      <a:pt x="1371041" y="0"/>
                    </a:lnTo>
                    <a:cubicBezTo>
                      <a:pt x="1411408" y="0"/>
                      <a:pt x="1450122" y="16036"/>
                      <a:pt x="1478667" y="44580"/>
                    </a:cubicBezTo>
                    <a:cubicBezTo>
                      <a:pt x="1507211" y="73124"/>
                      <a:pt x="1523247" y="111838"/>
                      <a:pt x="1523247" y="152206"/>
                    </a:cubicBezTo>
                    <a:lnTo>
                      <a:pt x="1523247" y="152206"/>
                    </a:lnTo>
                    <a:cubicBezTo>
                      <a:pt x="1523247" y="236267"/>
                      <a:pt x="1455102" y="304412"/>
                      <a:pt x="1371041" y="304412"/>
                    </a:cubicBezTo>
                    <a:lnTo>
                      <a:pt x="152206" y="304412"/>
                    </a:lnTo>
                    <a:cubicBezTo>
                      <a:pt x="111838" y="304412"/>
                      <a:pt x="73124" y="288376"/>
                      <a:pt x="44580" y="259832"/>
                    </a:cubicBezTo>
                    <a:cubicBezTo>
                      <a:pt x="16036" y="231288"/>
                      <a:pt x="0" y="192573"/>
                      <a:pt x="0" y="152206"/>
                    </a:cubicBezTo>
                    <a:lnTo>
                      <a:pt x="0" y="152206"/>
                    </a:lnTo>
                    <a:cubicBezTo>
                      <a:pt x="0" y="111838"/>
                      <a:pt x="16036" y="73124"/>
                      <a:pt x="44580" y="44580"/>
                    </a:cubicBezTo>
                    <a:cubicBezTo>
                      <a:pt x="73124" y="16036"/>
                      <a:pt x="111838" y="0"/>
                      <a:pt x="152206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76200"/>
                <a:ext cx="1523247" cy="380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</a:p>
            </p:txBody>
          </p:sp>
        </p:grpSp>
        <p:sp>
          <p:nvSpPr>
            <p:cNvPr name="TextBox 55" id="55"/>
            <p:cNvSpPr txBox="true"/>
            <p:nvPr/>
          </p:nvSpPr>
          <p:spPr>
            <a:xfrm rot="0">
              <a:off x="0" y="164149"/>
              <a:ext cx="6165890" cy="619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86"/>
                </a:lnSpc>
                <a:spcBef>
                  <a:spcPct val="0"/>
                </a:spcBef>
              </a:pPr>
              <a:r>
                <a:rPr lang="en-US" b="true" sz="2847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Motores Hidráulicos</a:t>
              </a:r>
            </a:p>
          </p:txBody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3595674" y="2676369"/>
            <a:ext cx="2562252" cy="499422"/>
            <a:chOff x="0" y="0"/>
            <a:chExt cx="3430400" cy="668638"/>
          </a:xfrm>
        </p:grpSpPr>
        <p:sp>
          <p:nvSpPr>
            <p:cNvPr name="Freeform 57" id="57" descr="C:\Documents and Settings\Usuario\Mis documentos\ERMO\ERMO-Logos\gif\Vickers-1.gif"/>
            <p:cNvSpPr/>
            <p:nvPr/>
          </p:nvSpPr>
          <p:spPr>
            <a:xfrm flipH="false" flipV="false" rot="0">
              <a:off x="0" y="0"/>
              <a:ext cx="3430397" cy="668655"/>
            </a:xfrm>
            <a:custGeom>
              <a:avLst/>
              <a:gdLst/>
              <a:ahLst/>
              <a:cxnLst/>
              <a:rect r="r" b="b" t="t" l="l"/>
              <a:pathLst>
                <a:path h="668655" w="3430397">
                  <a:moveTo>
                    <a:pt x="0" y="0"/>
                  </a:moveTo>
                  <a:lnTo>
                    <a:pt x="3430397" y="0"/>
                  </a:lnTo>
                  <a:lnTo>
                    <a:pt x="3430397" y="668655"/>
                  </a:lnTo>
                  <a:lnTo>
                    <a:pt x="0" y="668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2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2841745" y="478661"/>
            <a:ext cx="4070111" cy="2376019"/>
            <a:chOff x="0" y="0"/>
            <a:chExt cx="5426814" cy="3168026"/>
          </a:xfrm>
        </p:grpSpPr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0" y="0"/>
              <a:ext cx="5426814" cy="3130855"/>
              <a:chOff x="0" y="0"/>
              <a:chExt cx="7043386" cy="406349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043420" cy="4063492"/>
              </a:xfrm>
              <a:custGeom>
                <a:avLst/>
                <a:gdLst/>
                <a:ahLst/>
                <a:cxnLst/>
                <a:rect r="r" b="b" t="t" l="l"/>
                <a:pathLst>
                  <a:path h="4063492" w="7043420">
                    <a:moveTo>
                      <a:pt x="0" y="0"/>
                    </a:moveTo>
                    <a:lnTo>
                      <a:pt x="7043420" y="0"/>
                    </a:lnTo>
                    <a:lnTo>
                      <a:pt x="7043420" y="4063492"/>
                    </a:lnTo>
                    <a:lnTo>
                      <a:pt x="0" y="4063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0"/>
                </a:stretch>
              </a:blip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445718" y="2183798"/>
              <a:ext cx="2535379" cy="9842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7"/>
                </a:lnSpc>
              </a:pPr>
              <a:r>
                <a:rPr lang="en-US" sz="2198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4.0</a:t>
              </a:r>
            </a:p>
            <a:p>
              <a:pPr algn="ctr">
                <a:lnSpc>
                  <a:spcPts val="3077"/>
                </a:lnSpc>
              </a:pPr>
              <a:r>
                <a:rPr lang="en-US" b="true" sz="2198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FLUID POWER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009832" y="3116179"/>
            <a:ext cx="3733937" cy="1082841"/>
            <a:chOff x="0" y="0"/>
            <a:chExt cx="4978582" cy="1443788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275568" y="0"/>
              <a:ext cx="4427745" cy="1443788"/>
              <a:chOff x="0" y="0"/>
              <a:chExt cx="933556" cy="304412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933556" cy="304412"/>
              </a:xfrm>
              <a:custGeom>
                <a:avLst/>
                <a:gdLst/>
                <a:ahLst/>
                <a:cxnLst/>
                <a:rect r="r" b="b" t="t" l="l"/>
                <a:pathLst>
                  <a:path h="304412" w="933556">
                    <a:moveTo>
                      <a:pt x="150501" y="0"/>
                    </a:moveTo>
                    <a:lnTo>
                      <a:pt x="783055" y="0"/>
                    </a:lnTo>
                    <a:cubicBezTo>
                      <a:pt x="822970" y="0"/>
                      <a:pt x="861251" y="15856"/>
                      <a:pt x="889475" y="44081"/>
                    </a:cubicBezTo>
                    <a:cubicBezTo>
                      <a:pt x="917700" y="72305"/>
                      <a:pt x="933556" y="110586"/>
                      <a:pt x="933556" y="150501"/>
                    </a:cubicBezTo>
                    <a:lnTo>
                      <a:pt x="933556" y="153910"/>
                    </a:lnTo>
                    <a:cubicBezTo>
                      <a:pt x="933556" y="193826"/>
                      <a:pt x="917700" y="232106"/>
                      <a:pt x="889475" y="260331"/>
                    </a:cubicBezTo>
                    <a:cubicBezTo>
                      <a:pt x="861251" y="288555"/>
                      <a:pt x="822970" y="304412"/>
                      <a:pt x="783055" y="304412"/>
                    </a:cubicBezTo>
                    <a:lnTo>
                      <a:pt x="150501" y="304412"/>
                    </a:lnTo>
                    <a:cubicBezTo>
                      <a:pt x="110586" y="304412"/>
                      <a:pt x="72305" y="288555"/>
                      <a:pt x="44081" y="260331"/>
                    </a:cubicBezTo>
                    <a:cubicBezTo>
                      <a:pt x="15856" y="232106"/>
                      <a:pt x="0" y="193826"/>
                      <a:pt x="0" y="153910"/>
                    </a:cubicBezTo>
                    <a:lnTo>
                      <a:pt x="0" y="150501"/>
                    </a:lnTo>
                    <a:cubicBezTo>
                      <a:pt x="0" y="110586"/>
                      <a:pt x="15856" y="72305"/>
                      <a:pt x="44081" y="44081"/>
                    </a:cubicBezTo>
                    <a:cubicBezTo>
                      <a:pt x="72305" y="15856"/>
                      <a:pt x="110586" y="0"/>
                      <a:pt x="150501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85725"/>
                <a:ext cx="933556" cy="39013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0" y="202805"/>
              <a:ext cx="4978582" cy="829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52"/>
                </a:lnSpc>
                <a:spcBef>
                  <a:spcPct val="0"/>
                </a:spcBef>
              </a:pPr>
              <a:r>
                <a:rPr lang="en-US" b="true" sz="375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Válvulas</a:t>
              </a:r>
            </a:p>
          </p:txBody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7256011" y="3181819"/>
            <a:ext cx="2063805" cy="2668149"/>
            <a:chOff x="0" y="0"/>
            <a:chExt cx="2867237" cy="3706849"/>
          </a:xfrm>
        </p:grpSpPr>
        <p:sp>
          <p:nvSpPr>
            <p:cNvPr name="Freeform 41" id="41" descr="sys_stack"/>
            <p:cNvSpPr/>
            <p:nvPr/>
          </p:nvSpPr>
          <p:spPr>
            <a:xfrm flipH="false" flipV="false" rot="0">
              <a:off x="0" y="0"/>
              <a:ext cx="2867279" cy="3706876"/>
            </a:xfrm>
            <a:custGeom>
              <a:avLst/>
              <a:gdLst/>
              <a:ahLst/>
              <a:cxnLst/>
              <a:rect r="r" b="b" t="t" l="l"/>
              <a:pathLst>
                <a:path h="3706876" w="2867279">
                  <a:moveTo>
                    <a:pt x="0" y="0"/>
                  </a:moveTo>
                  <a:lnTo>
                    <a:pt x="2867279" y="0"/>
                  </a:lnTo>
                  <a:lnTo>
                    <a:pt x="2867279" y="3706876"/>
                  </a:lnTo>
                  <a:lnTo>
                    <a:pt x="0" y="370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327" b="0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618146" y="1362513"/>
            <a:ext cx="1689788" cy="1391590"/>
            <a:chOff x="0" y="0"/>
            <a:chExt cx="2253050" cy="1855454"/>
          </a:xfrm>
        </p:grpSpPr>
        <p:sp>
          <p:nvSpPr>
            <p:cNvPr name="Freeform 43" id="43" descr="ReliefValveBlue_01"/>
            <p:cNvSpPr/>
            <p:nvPr/>
          </p:nvSpPr>
          <p:spPr>
            <a:xfrm flipH="false" flipV="false" rot="0">
              <a:off x="0" y="0"/>
              <a:ext cx="2253107" cy="1855470"/>
            </a:xfrm>
            <a:custGeom>
              <a:avLst/>
              <a:gdLst/>
              <a:ahLst/>
              <a:cxnLst/>
              <a:rect r="r" b="b" t="t" l="l"/>
              <a:pathLst>
                <a:path h="1855470" w="2253107">
                  <a:moveTo>
                    <a:pt x="0" y="0"/>
                  </a:moveTo>
                  <a:lnTo>
                    <a:pt x="2253107" y="0"/>
                  </a:lnTo>
                  <a:lnTo>
                    <a:pt x="2253107" y="1855470"/>
                  </a:lnTo>
                  <a:lnTo>
                    <a:pt x="0" y="185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2" b="-4948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5782175" y="4361877"/>
            <a:ext cx="1207136" cy="1488091"/>
            <a:chOff x="0" y="0"/>
            <a:chExt cx="1609515" cy="1984121"/>
          </a:xfrm>
        </p:grpSpPr>
        <p:sp>
          <p:nvSpPr>
            <p:cNvPr name="Freeform 45" id="45" descr="CheckValve_06"/>
            <p:cNvSpPr/>
            <p:nvPr/>
          </p:nvSpPr>
          <p:spPr>
            <a:xfrm flipH="false" flipV="false" rot="0">
              <a:off x="0" y="0"/>
              <a:ext cx="1609471" cy="1984121"/>
            </a:xfrm>
            <a:custGeom>
              <a:avLst/>
              <a:gdLst/>
              <a:ahLst/>
              <a:cxnLst/>
              <a:rect r="r" b="b" t="t" l="l"/>
              <a:pathLst>
                <a:path h="1984121" w="1609471">
                  <a:moveTo>
                    <a:pt x="0" y="0"/>
                  </a:moveTo>
                  <a:lnTo>
                    <a:pt x="1609471" y="0"/>
                  </a:lnTo>
                  <a:lnTo>
                    <a:pt x="1609471" y="1984121"/>
                  </a:lnTo>
                  <a:lnTo>
                    <a:pt x="0" y="1984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63" b="0"/>
              </a:stretch>
            </a:blip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7494821" y="1425078"/>
            <a:ext cx="1586186" cy="1501002"/>
            <a:chOff x="0" y="0"/>
            <a:chExt cx="2114914" cy="2001335"/>
          </a:xfrm>
        </p:grpSpPr>
        <p:sp>
          <p:nvSpPr>
            <p:cNvPr name="Freeform 47" id="47" descr="Flow_Controls_05"/>
            <p:cNvSpPr/>
            <p:nvPr/>
          </p:nvSpPr>
          <p:spPr>
            <a:xfrm flipH="false" flipV="false" rot="0">
              <a:off x="0" y="0"/>
              <a:ext cx="2114931" cy="2001393"/>
            </a:xfrm>
            <a:custGeom>
              <a:avLst/>
              <a:gdLst/>
              <a:ahLst/>
              <a:cxnLst/>
              <a:rect r="r" b="b" t="t" l="l"/>
              <a:pathLst>
                <a:path h="2001393" w="2114931">
                  <a:moveTo>
                    <a:pt x="0" y="0"/>
                  </a:moveTo>
                  <a:lnTo>
                    <a:pt x="2114931" y="0"/>
                  </a:lnTo>
                  <a:lnTo>
                    <a:pt x="2114931" y="2001393"/>
                  </a:lnTo>
                  <a:lnTo>
                    <a:pt x="0" y="2001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-36"/>
              </a:stretch>
            </a:blip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3193055" y="4389521"/>
            <a:ext cx="1754111" cy="1619180"/>
            <a:chOff x="0" y="0"/>
            <a:chExt cx="3021525" cy="27891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021584" cy="2789047"/>
            </a:xfrm>
            <a:custGeom>
              <a:avLst/>
              <a:gdLst/>
              <a:ahLst/>
              <a:cxnLst/>
              <a:rect r="r" b="b" t="t" l="l"/>
              <a:pathLst>
                <a:path h="2789047" w="3021584">
                  <a:moveTo>
                    <a:pt x="0" y="0"/>
                  </a:moveTo>
                  <a:lnTo>
                    <a:pt x="3021584" y="0"/>
                  </a:lnTo>
                  <a:lnTo>
                    <a:pt x="3021584" y="2789047"/>
                  </a:lnTo>
                  <a:lnTo>
                    <a:pt x="0" y="2789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69" b="-1"/>
              </a:stretch>
            </a:blip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500735" y="4389120"/>
            <a:ext cx="1924609" cy="1460848"/>
            <a:chOff x="0" y="0"/>
            <a:chExt cx="2566145" cy="1947797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566162" cy="1947799"/>
            </a:xfrm>
            <a:custGeom>
              <a:avLst/>
              <a:gdLst/>
              <a:ahLst/>
              <a:cxnLst/>
              <a:rect r="r" b="b" t="t" l="l"/>
              <a:pathLst>
                <a:path h="1947799" w="2566162">
                  <a:moveTo>
                    <a:pt x="0" y="0"/>
                  </a:moveTo>
                  <a:lnTo>
                    <a:pt x="2566162" y="0"/>
                  </a:lnTo>
                  <a:lnTo>
                    <a:pt x="2566162" y="1947799"/>
                  </a:lnTo>
                  <a:lnTo>
                    <a:pt x="0" y="1947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-144"/>
              </a:stretch>
            </a:blip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386865" y="3051217"/>
            <a:ext cx="2186746" cy="1060572"/>
            <a:chOff x="0" y="0"/>
            <a:chExt cx="2915661" cy="1414096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915666" cy="1414145"/>
            </a:xfrm>
            <a:custGeom>
              <a:avLst/>
              <a:gdLst/>
              <a:ahLst/>
              <a:cxnLst/>
              <a:rect r="r" b="b" t="t" l="l"/>
              <a:pathLst>
                <a:path h="1414145" w="2915666">
                  <a:moveTo>
                    <a:pt x="0" y="0"/>
                  </a:moveTo>
                  <a:lnTo>
                    <a:pt x="2915666" y="0"/>
                  </a:lnTo>
                  <a:lnTo>
                    <a:pt x="2915666" y="1414145"/>
                  </a:lnTo>
                  <a:lnTo>
                    <a:pt x="0" y="141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36" t="0" r="-136" b="3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0" y="0"/>
            <a:ext cx="3214934" cy="1854770"/>
            <a:chOff x="0" y="0"/>
            <a:chExt cx="7043386" cy="406349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043420" cy="4063492"/>
            </a:xfrm>
            <a:custGeom>
              <a:avLst/>
              <a:gdLst/>
              <a:ahLst/>
              <a:cxnLst/>
              <a:rect r="r" b="b" t="t" l="l"/>
              <a:pathLst>
                <a:path h="4063492" w="7043420">
                  <a:moveTo>
                    <a:pt x="0" y="0"/>
                  </a:moveTo>
                  <a:lnTo>
                    <a:pt x="7043420" y="0"/>
                  </a:lnTo>
                  <a:lnTo>
                    <a:pt x="7043420" y="4063492"/>
                  </a:lnTo>
                  <a:lnTo>
                    <a:pt x="0" y="406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856467" y="1287714"/>
            <a:ext cx="1502001" cy="589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73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4.0</a:t>
            </a:r>
          </a:p>
          <a:p>
            <a:pPr algn="ctr">
              <a:lnSpc>
                <a:spcPts val="2430"/>
              </a:lnSpc>
            </a:pPr>
            <a:r>
              <a:rPr lang="en-US" b="true" sz="173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FLUID POWER</a:t>
            </a:r>
          </a:p>
        </p:txBody>
      </p: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83188" y="2901563"/>
            <a:ext cx="1566180" cy="641737"/>
            <a:chOff x="0" y="0"/>
            <a:chExt cx="2088240" cy="855649"/>
          </a:xfrm>
        </p:grpSpPr>
        <p:sp>
          <p:nvSpPr>
            <p:cNvPr name="Freeform 35" id="35" descr="C:\Documents and Settings\Usuario\Mis documentos\ERMO\ERMO-Logos\jpg\Parker.jpg"/>
            <p:cNvSpPr/>
            <p:nvPr/>
          </p:nvSpPr>
          <p:spPr>
            <a:xfrm flipH="false" flipV="false" rot="0">
              <a:off x="0" y="0"/>
              <a:ext cx="2088261" cy="855599"/>
            </a:xfrm>
            <a:custGeom>
              <a:avLst/>
              <a:gdLst/>
              <a:ahLst/>
              <a:cxnLst/>
              <a:rect r="r" b="b" t="t" l="l"/>
              <a:pathLst>
                <a:path h="855599" w="2088261">
                  <a:moveTo>
                    <a:pt x="0" y="0"/>
                  </a:moveTo>
                  <a:lnTo>
                    <a:pt x="2088261" y="0"/>
                  </a:lnTo>
                  <a:lnTo>
                    <a:pt x="2088261" y="855599"/>
                  </a:lnTo>
                  <a:lnTo>
                    <a:pt x="0" y="855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295" b="-5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392239" y="3657600"/>
            <a:ext cx="2229041" cy="2453392"/>
            <a:chOff x="0" y="0"/>
            <a:chExt cx="3534993" cy="389078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535045" cy="3890772"/>
            </a:xfrm>
            <a:custGeom>
              <a:avLst/>
              <a:gdLst/>
              <a:ahLst/>
              <a:cxnLst/>
              <a:rect r="r" b="b" t="t" l="l"/>
              <a:pathLst>
                <a:path h="3890772" w="3535045">
                  <a:moveTo>
                    <a:pt x="0" y="0"/>
                  </a:moveTo>
                  <a:lnTo>
                    <a:pt x="3535045" y="0"/>
                  </a:lnTo>
                  <a:lnTo>
                    <a:pt x="3535045" y="3890772"/>
                  </a:lnTo>
                  <a:lnTo>
                    <a:pt x="0" y="3890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50" r="1" b="-51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5903001" y="403741"/>
            <a:ext cx="2875239" cy="2118597"/>
            <a:chOff x="0" y="0"/>
            <a:chExt cx="3833653" cy="282479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833622" cy="2824734"/>
            </a:xfrm>
            <a:custGeom>
              <a:avLst/>
              <a:gdLst/>
              <a:ahLst/>
              <a:cxnLst/>
              <a:rect r="r" b="b" t="t" l="l"/>
              <a:pathLst>
                <a:path h="2824734" w="3833622">
                  <a:moveTo>
                    <a:pt x="0" y="0"/>
                  </a:moveTo>
                  <a:lnTo>
                    <a:pt x="3833622" y="0"/>
                  </a:lnTo>
                  <a:lnTo>
                    <a:pt x="3833622" y="2824734"/>
                  </a:lnTo>
                  <a:lnTo>
                    <a:pt x="0" y="282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211" b="-2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3740335" y="4256171"/>
            <a:ext cx="3731445" cy="1761241"/>
            <a:chOff x="0" y="0"/>
            <a:chExt cx="5783086" cy="272961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5783072" cy="2729611"/>
            </a:xfrm>
            <a:custGeom>
              <a:avLst/>
              <a:gdLst/>
              <a:ahLst/>
              <a:cxnLst/>
              <a:rect r="r" b="b" t="t" l="l"/>
              <a:pathLst>
                <a:path h="2729611" w="5783072">
                  <a:moveTo>
                    <a:pt x="0" y="0"/>
                  </a:moveTo>
                  <a:lnTo>
                    <a:pt x="5783072" y="0"/>
                  </a:lnTo>
                  <a:lnTo>
                    <a:pt x="5783072" y="2729611"/>
                  </a:lnTo>
                  <a:lnTo>
                    <a:pt x="0" y="2729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4138344" y="938395"/>
            <a:ext cx="1324323" cy="1324323"/>
            <a:chOff x="0" y="0"/>
            <a:chExt cx="2535526" cy="253552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535555" cy="2535555"/>
            </a:xfrm>
            <a:custGeom>
              <a:avLst/>
              <a:gdLst/>
              <a:ahLst/>
              <a:cxnLst/>
              <a:rect r="r" b="b" t="t" l="l"/>
              <a:pathLst>
                <a:path h="2535555" w="2535555">
                  <a:moveTo>
                    <a:pt x="0" y="0"/>
                  </a:moveTo>
                  <a:lnTo>
                    <a:pt x="2535555" y="0"/>
                  </a:lnTo>
                  <a:lnTo>
                    <a:pt x="2535555" y="2535555"/>
                  </a:lnTo>
                  <a:lnTo>
                    <a:pt x="0" y="2535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1" b="1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8148808" y="3933519"/>
            <a:ext cx="1258864" cy="1941649"/>
            <a:chOff x="0" y="0"/>
            <a:chExt cx="1678485" cy="258886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678432" cy="2588895"/>
            </a:xfrm>
            <a:custGeom>
              <a:avLst/>
              <a:gdLst/>
              <a:ahLst/>
              <a:cxnLst/>
              <a:rect r="r" b="b" t="t" l="l"/>
              <a:pathLst>
                <a:path h="2588895" w="1678432">
                  <a:moveTo>
                    <a:pt x="0" y="0"/>
                  </a:moveTo>
                  <a:lnTo>
                    <a:pt x="1678432" y="0"/>
                  </a:lnTo>
                  <a:lnTo>
                    <a:pt x="1678432" y="2588895"/>
                  </a:lnTo>
                  <a:lnTo>
                    <a:pt x="0" y="2588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3" b="-239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3009832" y="3116179"/>
            <a:ext cx="3733937" cy="1082841"/>
            <a:chOff x="0" y="0"/>
            <a:chExt cx="4978582" cy="1443788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275568" y="0"/>
              <a:ext cx="4427745" cy="1443788"/>
              <a:chOff x="0" y="0"/>
              <a:chExt cx="933556" cy="304412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933556" cy="304412"/>
              </a:xfrm>
              <a:custGeom>
                <a:avLst/>
                <a:gdLst/>
                <a:ahLst/>
                <a:cxnLst/>
                <a:rect r="r" b="b" t="t" l="l"/>
                <a:pathLst>
                  <a:path h="304412" w="933556">
                    <a:moveTo>
                      <a:pt x="152206" y="0"/>
                    </a:moveTo>
                    <a:lnTo>
                      <a:pt x="781350" y="0"/>
                    </a:lnTo>
                    <a:cubicBezTo>
                      <a:pt x="821718" y="0"/>
                      <a:pt x="860432" y="16036"/>
                      <a:pt x="888976" y="44580"/>
                    </a:cubicBezTo>
                    <a:cubicBezTo>
                      <a:pt x="917520" y="73124"/>
                      <a:pt x="933556" y="111838"/>
                      <a:pt x="933556" y="152206"/>
                    </a:cubicBezTo>
                    <a:lnTo>
                      <a:pt x="933556" y="152206"/>
                    </a:lnTo>
                    <a:cubicBezTo>
                      <a:pt x="933556" y="192573"/>
                      <a:pt x="917520" y="231288"/>
                      <a:pt x="888976" y="259832"/>
                    </a:cubicBezTo>
                    <a:cubicBezTo>
                      <a:pt x="860432" y="288376"/>
                      <a:pt x="821718" y="304412"/>
                      <a:pt x="781350" y="304412"/>
                    </a:cubicBezTo>
                    <a:lnTo>
                      <a:pt x="152206" y="304412"/>
                    </a:lnTo>
                    <a:cubicBezTo>
                      <a:pt x="111838" y="304412"/>
                      <a:pt x="73124" y="288376"/>
                      <a:pt x="44580" y="259832"/>
                    </a:cubicBezTo>
                    <a:cubicBezTo>
                      <a:pt x="16036" y="231288"/>
                      <a:pt x="0" y="192573"/>
                      <a:pt x="0" y="152206"/>
                    </a:cubicBezTo>
                    <a:lnTo>
                      <a:pt x="0" y="152206"/>
                    </a:lnTo>
                    <a:cubicBezTo>
                      <a:pt x="0" y="111838"/>
                      <a:pt x="16036" y="73124"/>
                      <a:pt x="44580" y="44580"/>
                    </a:cubicBezTo>
                    <a:cubicBezTo>
                      <a:pt x="73124" y="16036"/>
                      <a:pt x="111838" y="0"/>
                      <a:pt x="152206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85725"/>
                <a:ext cx="933556" cy="39013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0" y="202805"/>
              <a:ext cx="4978582" cy="829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52"/>
                </a:lnSpc>
                <a:spcBef>
                  <a:spcPct val="0"/>
                </a:spcBef>
              </a:pPr>
              <a:r>
                <a:rPr lang="en-US" b="true" sz="375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Válvulas</a:t>
              </a:r>
            </a:p>
          </p:txBody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7008085" y="2811413"/>
            <a:ext cx="2013995" cy="822037"/>
            <a:chOff x="0" y="0"/>
            <a:chExt cx="3174400" cy="1295671"/>
          </a:xfrm>
        </p:grpSpPr>
        <p:sp>
          <p:nvSpPr>
            <p:cNvPr name="Freeform 52" id="52" descr="C:\Documents and Settings\Usuario\Mis documentos\ERMO\ERMO-Imagenes\gif\Rexroth-Bosch.gif"/>
            <p:cNvSpPr/>
            <p:nvPr/>
          </p:nvSpPr>
          <p:spPr>
            <a:xfrm flipH="false" flipV="false" rot="0">
              <a:off x="0" y="0"/>
              <a:ext cx="3174365" cy="1295654"/>
            </a:xfrm>
            <a:custGeom>
              <a:avLst/>
              <a:gdLst/>
              <a:ahLst/>
              <a:cxnLst/>
              <a:rect r="r" b="b" t="t" l="l"/>
              <a:pathLst>
                <a:path h="1295654" w="3174365">
                  <a:moveTo>
                    <a:pt x="0" y="0"/>
                  </a:moveTo>
                  <a:lnTo>
                    <a:pt x="3174365" y="0"/>
                  </a:lnTo>
                  <a:lnTo>
                    <a:pt x="3174365" y="1295654"/>
                  </a:lnTo>
                  <a:lnTo>
                    <a:pt x="0" y="1295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3885" t="-13549" r="-6302" b="-13269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704320" cy="8778240"/>
            <a:chOff x="0" y="0"/>
            <a:chExt cx="15605760" cy="11704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0144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780288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170432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390144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780288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11704320" y="390144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0800000">
              <a:off x="390144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-10800000">
              <a:off x="780288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10800000">
              <a:off x="11704320" y="780288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3901440" cy="3901440"/>
            </a:xfrm>
            <a:custGeom>
              <a:avLst/>
              <a:gdLst/>
              <a:ahLst/>
              <a:cxnLst/>
              <a:rect r="r" b="b" t="t" l="l"/>
              <a:pathLst>
                <a:path h="3901440" w="3901440">
                  <a:moveTo>
                    <a:pt x="0" y="0"/>
                  </a:moveTo>
                  <a:lnTo>
                    <a:pt x="3901440" y="0"/>
                  </a:lnTo>
                  <a:lnTo>
                    <a:pt x="3901440" y="3901440"/>
                  </a:lnTo>
                  <a:lnTo>
                    <a:pt x="0" y="3901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0" y="0"/>
            <a:ext cx="9753600" cy="7315200"/>
            <a:chOff x="0" y="0"/>
            <a:chExt cx="13004800" cy="97536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5309143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0800000">
              <a:off x="8076471" y="0"/>
              <a:ext cx="4928329" cy="4444457"/>
            </a:xfrm>
            <a:custGeom>
              <a:avLst/>
              <a:gdLst/>
              <a:ahLst/>
              <a:cxnLst/>
              <a:rect r="r" b="b" t="t" l="l"/>
              <a:pathLst>
                <a:path h="4444457" w="4928329">
                  <a:moveTo>
                    <a:pt x="0" y="0"/>
                  </a:moveTo>
                  <a:lnTo>
                    <a:pt x="4928329" y="0"/>
                  </a:lnTo>
                  <a:lnTo>
                    <a:pt x="4928329" y="4444457"/>
                  </a:lnTo>
                  <a:lnTo>
                    <a:pt x="0" y="4444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515874" y="6189083"/>
            <a:ext cx="8721851" cy="751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Circuito San Miguel No. 211, San Francisco de los Pozos, Villa de Pozos, 78397 San Luis Potosí, SLP </a:t>
            </a:r>
          </a:p>
          <a:p>
            <a:pPr algn="ctr">
              <a:lnSpc>
                <a:spcPts val="1932"/>
              </a:lnSpc>
            </a:pPr>
            <a:r>
              <a:rPr lang="en-US" sz="161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Tels. 444 126-4958 y 444-178-3134; correo electrónico: ventas@fluidpower4.com.mx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3172061" y="54487"/>
            <a:ext cx="3187460" cy="1838919"/>
            <a:chOff x="0" y="0"/>
            <a:chExt cx="7043386" cy="406349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043420" cy="4063492"/>
            </a:xfrm>
            <a:custGeom>
              <a:avLst/>
              <a:gdLst/>
              <a:ahLst/>
              <a:cxnLst/>
              <a:rect r="r" b="b" t="t" l="l"/>
              <a:pathLst>
                <a:path h="4063492" w="7043420">
                  <a:moveTo>
                    <a:pt x="0" y="0"/>
                  </a:moveTo>
                  <a:lnTo>
                    <a:pt x="7043420" y="0"/>
                  </a:lnTo>
                  <a:lnTo>
                    <a:pt x="7043420" y="4063492"/>
                  </a:lnTo>
                  <a:lnTo>
                    <a:pt x="0" y="406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4021209" y="1330952"/>
            <a:ext cx="1489165" cy="58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0"/>
              </a:lnSpc>
            </a:pPr>
            <a:r>
              <a:rPr lang="en-US" sz="172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4.0</a:t>
            </a:r>
          </a:p>
          <a:p>
            <a:pPr algn="ctr">
              <a:lnSpc>
                <a:spcPts val="2410"/>
              </a:lnSpc>
            </a:pPr>
            <a:r>
              <a:rPr lang="en-US" b="true" sz="172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FLUID POWER</a:t>
            </a:r>
          </a:p>
        </p:txBody>
      </p: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3878249" y="5446492"/>
            <a:ext cx="1625216" cy="504252"/>
            <a:chOff x="0" y="0"/>
            <a:chExt cx="2166955" cy="672336"/>
          </a:xfrm>
        </p:grpSpPr>
        <p:sp>
          <p:nvSpPr>
            <p:cNvPr name="Freeform 35" id="35" descr="C:\Documents and Settings\Usuario\Mis documentos\ERMO\ERMO-Logos\gif\ARGO-HYTOS.gif"/>
            <p:cNvSpPr/>
            <p:nvPr/>
          </p:nvSpPr>
          <p:spPr>
            <a:xfrm flipH="false" flipV="false" rot="0">
              <a:off x="0" y="0"/>
              <a:ext cx="2167001" cy="672338"/>
            </a:xfrm>
            <a:custGeom>
              <a:avLst/>
              <a:gdLst/>
              <a:ahLst/>
              <a:cxnLst/>
              <a:rect r="r" b="b" t="t" l="l"/>
              <a:pathLst>
                <a:path h="672338" w="2167001">
                  <a:moveTo>
                    <a:pt x="0" y="0"/>
                  </a:moveTo>
                  <a:lnTo>
                    <a:pt x="2167001" y="0"/>
                  </a:lnTo>
                  <a:lnTo>
                    <a:pt x="2167001" y="672338"/>
                  </a:lnTo>
                  <a:lnTo>
                    <a:pt x="0" y="672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2" b="-78"/>
              </a:stretch>
            </a:blip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7288965" y="2027254"/>
            <a:ext cx="2180942" cy="574976"/>
            <a:chOff x="0" y="0"/>
            <a:chExt cx="2272263" cy="599051"/>
          </a:xfrm>
        </p:grpSpPr>
        <p:sp>
          <p:nvSpPr>
            <p:cNvPr name="Freeform 37" id="37" descr="C:\Documents and Settings\Usuario\Mis documentos\ERMO\ERMO-Logos\gif\Atos.gif"/>
            <p:cNvSpPr/>
            <p:nvPr/>
          </p:nvSpPr>
          <p:spPr>
            <a:xfrm flipH="false" flipV="false" rot="0">
              <a:off x="0" y="0"/>
              <a:ext cx="2272284" cy="599059"/>
            </a:xfrm>
            <a:custGeom>
              <a:avLst/>
              <a:gdLst/>
              <a:ahLst/>
              <a:cxnLst/>
              <a:rect r="r" b="b" t="t" l="l"/>
              <a:pathLst>
                <a:path h="599059" w="2272284">
                  <a:moveTo>
                    <a:pt x="0" y="0"/>
                  </a:moveTo>
                  <a:lnTo>
                    <a:pt x="2272284" y="0"/>
                  </a:lnTo>
                  <a:lnTo>
                    <a:pt x="2272284" y="599059"/>
                  </a:lnTo>
                  <a:lnTo>
                    <a:pt x="0" y="599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1"/>
              </a:stretch>
            </a:blip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6553771" y="3078588"/>
            <a:ext cx="2632982" cy="1784463"/>
            <a:chOff x="0" y="0"/>
            <a:chExt cx="3510643" cy="237928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510661" cy="2379345"/>
            </a:xfrm>
            <a:custGeom>
              <a:avLst/>
              <a:gdLst/>
              <a:ahLst/>
              <a:cxnLst/>
              <a:rect r="r" b="b" t="t" l="l"/>
              <a:pathLst>
                <a:path h="2379345" w="3510661">
                  <a:moveTo>
                    <a:pt x="0" y="0"/>
                  </a:moveTo>
                  <a:lnTo>
                    <a:pt x="3510661" y="0"/>
                  </a:lnTo>
                  <a:lnTo>
                    <a:pt x="3510661" y="2379345"/>
                  </a:lnTo>
                  <a:lnTo>
                    <a:pt x="0" y="237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9" t="0" r="-29" b="2"/>
              </a:stretch>
            </a:blip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3878249" y="4011396"/>
            <a:ext cx="1903927" cy="1416045"/>
            <a:chOff x="0" y="0"/>
            <a:chExt cx="2916861" cy="2169415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916809" cy="2169414"/>
            </a:xfrm>
            <a:custGeom>
              <a:avLst/>
              <a:gdLst/>
              <a:ahLst/>
              <a:cxnLst/>
              <a:rect r="r" b="b" t="t" l="l"/>
              <a:pathLst>
                <a:path h="2169414" w="2916809">
                  <a:moveTo>
                    <a:pt x="0" y="0"/>
                  </a:moveTo>
                  <a:lnTo>
                    <a:pt x="2916809" y="0"/>
                  </a:lnTo>
                  <a:lnTo>
                    <a:pt x="2916809" y="2169414"/>
                  </a:lnTo>
                  <a:lnTo>
                    <a:pt x="0" y="2169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20" r="-1" b="-20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7181057" y="414866"/>
            <a:ext cx="1996811" cy="1245394"/>
            <a:chOff x="0" y="0"/>
            <a:chExt cx="2662414" cy="166052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662428" cy="1660525"/>
            </a:xfrm>
            <a:custGeom>
              <a:avLst/>
              <a:gdLst/>
              <a:ahLst/>
              <a:cxnLst/>
              <a:rect r="r" b="b" t="t" l="l"/>
              <a:pathLst>
                <a:path h="1660525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1660525"/>
                  </a:lnTo>
                  <a:lnTo>
                    <a:pt x="0" y="1660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573" b="0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652331" y="4585609"/>
            <a:ext cx="2390002" cy="1641574"/>
            <a:chOff x="0" y="0"/>
            <a:chExt cx="3186670" cy="218876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186684" cy="2188718"/>
            </a:xfrm>
            <a:custGeom>
              <a:avLst/>
              <a:gdLst/>
              <a:ahLst/>
              <a:cxnLst/>
              <a:rect r="r" b="b" t="t" l="l"/>
              <a:pathLst>
                <a:path h="2188718" w="3186684">
                  <a:moveTo>
                    <a:pt x="0" y="0"/>
                  </a:moveTo>
                  <a:lnTo>
                    <a:pt x="3186684" y="0"/>
                  </a:lnTo>
                  <a:lnTo>
                    <a:pt x="3186684" y="2188718"/>
                  </a:lnTo>
                  <a:lnTo>
                    <a:pt x="0" y="2188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28" b="-2"/>
              </a:stretch>
            </a:blip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652331" y="3177244"/>
            <a:ext cx="2535130" cy="1476151"/>
            <a:chOff x="0" y="0"/>
            <a:chExt cx="3380173" cy="196820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380232" cy="1968246"/>
            </a:xfrm>
            <a:custGeom>
              <a:avLst/>
              <a:gdLst/>
              <a:ahLst/>
              <a:cxnLst/>
              <a:rect r="r" b="b" t="t" l="l"/>
              <a:pathLst>
                <a:path h="1968246" w="3380232">
                  <a:moveTo>
                    <a:pt x="0" y="0"/>
                  </a:moveTo>
                  <a:lnTo>
                    <a:pt x="3380232" y="0"/>
                  </a:lnTo>
                  <a:lnTo>
                    <a:pt x="3380232" y="1968246"/>
                  </a:lnTo>
                  <a:lnTo>
                    <a:pt x="0" y="1968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37" b="2"/>
              </a:stretch>
            </a:blip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719920" y="585174"/>
            <a:ext cx="1630605" cy="1630605"/>
            <a:chOff x="0" y="0"/>
            <a:chExt cx="2174140" cy="21741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174113" cy="2174113"/>
            </a:xfrm>
            <a:custGeom>
              <a:avLst/>
              <a:gdLst/>
              <a:ahLst/>
              <a:cxnLst/>
              <a:rect r="r" b="b" t="t" l="l"/>
              <a:pathLst>
                <a:path h="2174113" w="2174113">
                  <a:moveTo>
                    <a:pt x="0" y="0"/>
                  </a:moveTo>
                  <a:lnTo>
                    <a:pt x="2174113" y="0"/>
                  </a:lnTo>
                  <a:lnTo>
                    <a:pt x="2174113" y="2174113"/>
                  </a:lnTo>
                  <a:lnTo>
                    <a:pt x="0" y="217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-1" b="-1"/>
              </a:stretch>
            </a:blip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3870963" y="3078588"/>
            <a:ext cx="1597679" cy="912582"/>
            <a:chOff x="0" y="0"/>
            <a:chExt cx="2579816" cy="1473572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579878" cy="1473581"/>
            </a:xfrm>
            <a:custGeom>
              <a:avLst/>
              <a:gdLst/>
              <a:ahLst/>
              <a:cxnLst/>
              <a:rect r="r" b="b" t="t" l="l"/>
              <a:pathLst>
                <a:path h="1473581" w="2579878">
                  <a:moveTo>
                    <a:pt x="0" y="0"/>
                  </a:moveTo>
                  <a:lnTo>
                    <a:pt x="2579878" y="0"/>
                  </a:lnTo>
                  <a:lnTo>
                    <a:pt x="2579878" y="1473581"/>
                  </a:lnTo>
                  <a:lnTo>
                    <a:pt x="0" y="1473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2" b="-209"/>
              </a:stretch>
            </a:blip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7496971" y="4924690"/>
            <a:ext cx="1364983" cy="1005503"/>
            <a:chOff x="0" y="0"/>
            <a:chExt cx="1819978" cy="1340671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820037" cy="1340612"/>
            </a:xfrm>
            <a:custGeom>
              <a:avLst/>
              <a:gdLst/>
              <a:ahLst/>
              <a:cxnLst/>
              <a:rect r="r" b="b" t="t" l="l"/>
              <a:pathLst>
                <a:path h="1340612" w="1820037">
                  <a:moveTo>
                    <a:pt x="0" y="0"/>
                  </a:moveTo>
                  <a:lnTo>
                    <a:pt x="1820037" y="0"/>
                  </a:lnTo>
                  <a:lnTo>
                    <a:pt x="1820037" y="1340612"/>
                  </a:lnTo>
                  <a:lnTo>
                    <a:pt x="0" y="1340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3" b="-4"/>
              </a:stretch>
            </a:blip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3009832" y="1953339"/>
            <a:ext cx="3733937" cy="1082841"/>
            <a:chOff x="0" y="0"/>
            <a:chExt cx="4978582" cy="1443788"/>
          </a:xfrm>
        </p:grpSpPr>
        <p:grpSp>
          <p:nvGrpSpPr>
            <p:cNvPr name="Group 55" id="55"/>
            <p:cNvGrpSpPr/>
            <p:nvPr/>
          </p:nvGrpSpPr>
          <p:grpSpPr>
            <a:xfrm rot="0">
              <a:off x="275568" y="0"/>
              <a:ext cx="4427745" cy="1443788"/>
              <a:chOff x="0" y="0"/>
              <a:chExt cx="933556" cy="304412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933556" cy="304412"/>
              </a:xfrm>
              <a:custGeom>
                <a:avLst/>
                <a:gdLst/>
                <a:ahLst/>
                <a:cxnLst/>
                <a:rect r="r" b="b" t="t" l="l"/>
                <a:pathLst>
                  <a:path h="304412" w="933556">
                    <a:moveTo>
                      <a:pt x="138216" y="0"/>
                    </a:moveTo>
                    <a:lnTo>
                      <a:pt x="795341" y="0"/>
                    </a:lnTo>
                    <a:cubicBezTo>
                      <a:pt x="831998" y="0"/>
                      <a:pt x="867153" y="14562"/>
                      <a:pt x="893074" y="40482"/>
                    </a:cubicBezTo>
                    <a:cubicBezTo>
                      <a:pt x="918994" y="66403"/>
                      <a:pt x="933556" y="101559"/>
                      <a:pt x="933556" y="138216"/>
                    </a:cubicBezTo>
                    <a:lnTo>
                      <a:pt x="933556" y="166196"/>
                    </a:lnTo>
                    <a:cubicBezTo>
                      <a:pt x="933556" y="242531"/>
                      <a:pt x="871675" y="304412"/>
                      <a:pt x="795341" y="304412"/>
                    </a:cubicBezTo>
                    <a:lnTo>
                      <a:pt x="138216" y="304412"/>
                    </a:lnTo>
                    <a:cubicBezTo>
                      <a:pt x="101559" y="304412"/>
                      <a:pt x="66403" y="289850"/>
                      <a:pt x="40482" y="263929"/>
                    </a:cubicBezTo>
                    <a:cubicBezTo>
                      <a:pt x="14562" y="238009"/>
                      <a:pt x="0" y="202853"/>
                      <a:pt x="0" y="166196"/>
                    </a:cubicBezTo>
                    <a:lnTo>
                      <a:pt x="0" y="138216"/>
                    </a:lnTo>
                    <a:cubicBezTo>
                      <a:pt x="0" y="61881"/>
                      <a:pt x="61881" y="0"/>
                      <a:pt x="138216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4F4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85725"/>
                <a:ext cx="933556" cy="39013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600"/>
                  </a:lnSpc>
                </a:pPr>
              </a:p>
            </p:txBody>
          </p:sp>
        </p:grpSp>
        <p:sp>
          <p:nvSpPr>
            <p:cNvPr name="TextBox 58" id="58"/>
            <p:cNvSpPr txBox="true"/>
            <p:nvPr/>
          </p:nvSpPr>
          <p:spPr>
            <a:xfrm rot="0">
              <a:off x="0" y="202805"/>
              <a:ext cx="4978582" cy="829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52"/>
                </a:lnSpc>
                <a:spcBef>
                  <a:spcPct val="0"/>
                </a:spcBef>
              </a:pPr>
              <a:r>
                <a:rPr lang="en-US" b="true" sz="375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Válvulas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515874" y="2494006"/>
            <a:ext cx="2115955" cy="542174"/>
            <a:chOff x="0" y="0"/>
            <a:chExt cx="2821273" cy="722898"/>
          </a:xfrm>
        </p:grpSpPr>
        <p:grpSp>
          <p:nvGrpSpPr>
            <p:cNvPr name="Group 60" id="60"/>
            <p:cNvGrpSpPr/>
            <p:nvPr/>
          </p:nvGrpSpPr>
          <p:grpSpPr>
            <a:xfrm rot="0">
              <a:off x="0" y="0"/>
              <a:ext cx="2821273" cy="722898"/>
              <a:chOff x="0" y="0"/>
              <a:chExt cx="1038147" cy="266006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1038147" cy="266006"/>
              </a:xfrm>
              <a:custGeom>
                <a:avLst/>
                <a:gdLst/>
                <a:ahLst/>
                <a:cxnLst/>
                <a:rect r="r" b="b" t="t" l="l"/>
                <a:pathLst>
                  <a:path h="266006" w="1038147">
                    <a:moveTo>
                      <a:pt x="99433" y="0"/>
                    </a:moveTo>
                    <a:lnTo>
                      <a:pt x="938715" y="0"/>
                    </a:lnTo>
                    <a:cubicBezTo>
                      <a:pt x="993630" y="0"/>
                      <a:pt x="1038147" y="44517"/>
                      <a:pt x="1038147" y="99433"/>
                    </a:cubicBezTo>
                    <a:lnTo>
                      <a:pt x="1038147" y="166573"/>
                    </a:lnTo>
                    <a:cubicBezTo>
                      <a:pt x="1038147" y="221488"/>
                      <a:pt x="993630" y="266006"/>
                      <a:pt x="938715" y="266006"/>
                    </a:cubicBezTo>
                    <a:lnTo>
                      <a:pt x="99433" y="266006"/>
                    </a:lnTo>
                    <a:cubicBezTo>
                      <a:pt x="44517" y="266006"/>
                      <a:pt x="0" y="221488"/>
                      <a:pt x="0" y="166573"/>
                    </a:cubicBezTo>
                    <a:lnTo>
                      <a:pt x="0" y="99433"/>
                    </a:lnTo>
                    <a:cubicBezTo>
                      <a:pt x="0" y="44517"/>
                      <a:pt x="44517" y="0"/>
                      <a:pt x="994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0" y="-28575"/>
                <a:ext cx="1038147" cy="2945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95"/>
                  </a:lnSpc>
                </a:pPr>
              </a:p>
            </p:txBody>
          </p:sp>
        </p:grpSp>
        <p:grpSp>
          <p:nvGrpSpPr>
            <p:cNvPr name="Group 63" id="63"/>
            <p:cNvGrpSpPr>
              <a:grpSpLocks noChangeAspect="true"/>
            </p:cNvGrpSpPr>
            <p:nvPr/>
          </p:nvGrpSpPr>
          <p:grpSpPr>
            <a:xfrm rot="0">
              <a:off x="64304" y="12591"/>
              <a:ext cx="2705525" cy="665294"/>
              <a:chOff x="0" y="0"/>
              <a:chExt cx="3584000" cy="881313"/>
            </a:xfrm>
          </p:grpSpPr>
          <p:sp>
            <p:nvSpPr>
              <p:cNvPr name="Freeform 64" id="64" descr="Hydac.gif"/>
              <p:cNvSpPr/>
              <p:nvPr/>
            </p:nvSpPr>
            <p:spPr>
              <a:xfrm flipH="false" flipV="false" rot="0">
                <a:off x="0" y="0"/>
                <a:ext cx="3583940" cy="881253"/>
              </a:xfrm>
              <a:custGeom>
                <a:avLst/>
                <a:gdLst/>
                <a:ahLst/>
                <a:cxnLst/>
                <a:rect r="r" b="b" t="t" l="l"/>
                <a:pathLst>
                  <a:path h="881253" w="3583940">
                    <a:moveTo>
                      <a:pt x="0" y="0"/>
                    </a:moveTo>
                    <a:lnTo>
                      <a:pt x="3583940" y="0"/>
                    </a:lnTo>
                    <a:lnTo>
                      <a:pt x="3583940" y="881253"/>
                    </a:lnTo>
                    <a:lnTo>
                      <a:pt x="0" y="8812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/>
                <a:stretch>
                  <a:fillRect l="-3425" t="-20017" r="-3276" b="-24629"/>
                </a:stretch>
              </a:blipFill>
            </p:spPr>
          </p:sp>
        </p:grpSp>
      </p:grp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DAGqo33g7N0</dc:identifier>
  <dcterms:modified xsi:type="dcterms:W3CDTF">2011-08-01T06:04:30Z</dcterms:modified>
  <cp:revision>1</cp:revision>
  <dc:title>Catálogo FP4</dc:title>
</cp:coreProperties>
</file>